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Lato"/>
      <p:regular r:id="rId45"/>
      <p:bold r:id="rId46"/>
      <p:italic r:id="rId47"/>
      <p:boldItalic r:id="rId48"/>
    </p:embeddedFont>
    <p:embeddedFont>
      <p:font typeface="Open Sans SemiBold"/>
      <p:regular r:id="rId49"/>
      <p:bold r:id="rId50"/>
      <p:italic r:id="rId51"/>
      <p:boldItalic r:id="rId52"/>
    </p:embeddedFont>
    <p:embeddedFont>
      <p:font typeface="Work Sans"/>
      <p:regular r:id="rId53"/>
      <p:bold r:id="rId54"/>
      <p:italic r:id="rId55"/>
      <p:boldItalic r:id="rId56"/>
    </p:embeddedFont>
    <p:embeddedFont>
      <p:font typeface="Open Sans Light"/>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90">
          <p15:clr>
            <a:srgbClr val="9AA0A6"/>
          </p15:clr>
        </p15:guide>
        <p15:guide id="2" orient="horz" pos="2936">
          <p15:clr>
            <a:srgbClr val="9AA0A6"/>
          </p15:clr>
        </p15:guide>
        <p15:guide id="3" orient="horz" pos="940">
          <p15:clr>
            <a:srgbClr val="9AA0A6"/>
          </p15:clr>
        </p15:guide>
        <p15:guide id="4" orient="horz" pos="2044">
          <p15:clr>
            <a:srgbClr val="9AA0A6"/>
          </p15:clr>
        </p15:guide>
        <p15:guide id="5" orient="horz" pos="544">
          <p15:clr>
            <a:srgbClr val="9AA0A6"/>
          </p15:clr>
        </p15:guide>
        <p15:guide id="6" orient="horz" pos="847">
          <p15:clr>
            <a:srgbClr val="9AA0A6"/>
          </p15:clr>
        </p15:guide>
        <p15:guide id="7" orient="horz" pos="288">
          <p15:clr>
            <a:srgbClr val="9AA0A6"/>
          </p15:clr>
        </p15:guide>
        <p15:guide id="8" pos="2070">
          <p15:clr>
            <a:srgbClr val="9AA0A6"/>
          </p15:clr>
        </p15:guide>
        <p15:guide id="9" orient="horz" pos="3050">
          <p15:clr>
            <a:srgbClr val="9AA0A6"/>
          </p15:clr>
        </p15:guide>
      </p15:sldGuideLst>
    </p:ext>
    <p:ext uri="http://customooxmlschemas.google.com/">
      <go:slidesCustomData xmlns:go="http://customooxmlschemas.google.com/" r:id="rId65" roundtripDataSignature="AMtx7mi1E/1+eDjcGNfW5PIuNOdget7x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8D2ABD-0E17-4AD9-B250-40D62A6ECF53}">
  <a:tblStyle styleId="{FB8D2ABD-0E17-4AD9-B250-40D62A6ECF5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30C13EE-E57A-4629-BB0D-9231C0B6FF6C}"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90" orient="horz"/>
        <p:guide pos="2936" orient="horz"/>
        <p:guide pos="940" orient="horz"/>
        <p:guide pos="2044" orient="horz"/>
        <p:guide pos="544" orient="horz"/>
        <p:guide pos="847" orient="horz"/>
        <p:guide pos="288" orient="horz"/>
        <p:guide pos="2070"/>
        <p:guide pos="305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Lato-bold.fntdata"/><Relationship Id="rId45"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Italic.fntdata"/><Relationship Id="rId47" Type="http://schemas.openxmlformats.org/officeDocument/2006/relationships/font" Target="fonts/Lato-italic.fntdata"/><Relationship Id="rId49" Type="http://schemas.openxmlformats.org/officeDocument/2006/relationships/font" Target="fonts/OpenSans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SemiBold-italic.fntdata"/><Relationship Id="rId50" Type="http://schemas.openxmlformats.org/officeDocument/2006/relationships/font" Target="fonts/OpenSansSemiBold-bold.fntdata"/><Relationship Id="rId53" Type="http://schemas.openxmlformats.org/officeDocument/2006/relationships/font" Target="fonts/WorkSans-regular.fntdata"/><Relationship Id="rId52" Type="http://schemas.openxmlformats.org/officeDocument/2006/relationships/font" Target="fonts/OpenSansSemiBold-boldItalic.fntdata"/><Relationship Id="rId11" Type="http://schemas.openxmlformats.org/officeDocument/2006/relationships/slide" Target="slides/slide5.xml"/><Relationship Id="rId55" Type="http://schemas.openxmlformats.org/officeDocument/2006/relationships/font" Target="fonts/WorkSans-italic.fntdata"/><Relationship Id="rId10" Type="http://schemas.openxmlformats.org/officeDocument/2006/relationships/slide" Target="slides/slide4.xml"/><Relationship Id="rId54" Type="http://schemas.openxmlformats.org/officeDocument/2006/relationships/font" Target="fonts/WorkSans-bold.fntdata"/><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font" Target="fonts/WorkSans-boldItalic.fntdata"/><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9:notes"/>
          <p:cNvSpPr txBox="1"/>
          <p:nvPr>
            <p:ph idx="1" type="body"/>
          </p:nvPr>
        </p:nvSpPr>
        <p:spPr>
          <a:xfrm>
            <a:off x="685790" y="4343382"/>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19: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0:notes"/>
          <p:cNvSpPr txBox="1"/>
          <p:nvPr>
            <p:ph idx="1" type="body"/>
          </p:nvPr>
        </p:nvSpPr>
        <p:spPr>
          <a:xfrm>
            <a:off x="685790" y="4343382"/>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30: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_1_1">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40"/>
          <p:cNvSpPr txBox="1"/>
          <p:nvPr>
            <p:ph type="title"/>
          </p:nvPr>
        </p:nvSpPr>
        <p:spPr>
          <a:xfrm>
            <a:off x="856650" y="1864800"/>
            <a:ext cx="7430700" cy="385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500"/>
              <a:buNone/>
              <a:defRPr sz="3500">
                <a:solidFill>
                  <a:srgbClr val="FFFFFF"/>
                </a:solidFill>
                <a:latin typeface="Open Sans"/>
                <a:ea typeface="Open Sans"/>
                <a:cs typeface="Open Sans"/>
                <a:sym typeface="Open Sans"/>
              </a:defRPr>
            </a:lvl1pPr>
            <a:lvl2pPr lvl="1" algn="ctr">
              <a:lnSpc>
                <a:spcPct val="100000"/>
              </a:lnSpc>
              <a:spcBef>
                <a:spcPts val="0"/>
              </a:spcBef>
              <a:spcAft>
                <a:spcPts val="0"/>
              </a:spcAft>
              <a:buSzPts val="2800"/>
              <a:buNone/>
              <a:defRPr sz="3500">
                <a:latin typeface="Open Sans"/>
                <a:ea typeface="Open Sans"/>
                <a:cs typeface="Open Sans"/>
                <a:sym typeface="Open Sans"/>
              </a:defRPr>
            </a:lvl2pPr>
            <a:lvl3pPr lvl="2" algn="ctr">
              <a:lnSpc>
                <a:spcPct val="100000"/>
              </a:lnSpc>
              <a:spcBef>
                <a:spcPts val="0"/>
              </a:spcBef>
              <a:spcAft>
                <a:spcPts val="0"/>
              </a:spcAft>
              <a:buSzPts val="2800"/>
              <a:buNone/>
              <a:defRPr sz="3500">
                <a:latin typeface="Open Sans"/>
                <a:ea typeface="Open Sans"/>
                <a:cs typeface="Open Sans"/>
                <a:sym typeface="Open Sans"/>
              </a:defRPr>
            </a:lvl3pPr>
            <a:lvl4pPr lvl="3" algn="ctr">
              <a:lnSpc>
                <a:spcPct val="100000"/>
              </a:lnSpc>
              <a:spcBef>
                <a:spcPts val="0"/>
              </a:spcBef>
              <a:spcAft>
                <a:spcPts val="0"/>
              </a:spcAft>
              <a:buSzPts val="2800"/>
              <a:buNone/>
              <a:defRPr sz="3500">
                <a:latin typeface="Open Sans"/>
                <a:ea typeface="Open Sans"/>
                <a:cs typeface="Open Sans"/>
                <a:sym typeface="Open Sans"/>
              </a:defRPr>
            </a:lvl4pPr>
            <a:lvl5pPr lvl="4" algn="ctr">
              <a:lnSpc>
                <a:spcPct val="100000"/>
              </a:lnSpc>
              <a:spcBef>
                <a:spcPts val="0"/>
              </a:spcBef>
              <a:spcAft>
                <a:spcPts val="0"/>
              </a:spcAft>
              <a:buSzPts val="2800"/>
              <a:buNone/>
              <a:defRPr sz="3500">
                <a:latin typeface="Open Sans"/>
                <a:ea typeface="Open Sans"/>
                <a:cs typeface="Open Sans"/>
                <a:sym typeface="Open Sans"/>
              </a:defRPr>
            </a:lvl5pPr>
            <a:lvl6pPr lvl="5" algn="ctr">
              <a:lnSpc>
                <a:spcPct val="100000"/>
              </a:lnSpc>
              <a:spcBef>
                <a:spcPts val="0"/>
              </a:spcBef>
              <a:spcAft>
                <a:spcPts val="0"/>
              </a:spcAft>
              <a:buSzPts val="2800"/>
              <a:buNone/>
              <a:defRPr sz="3500">
                <a:latin typeface="Open Sans"/>
                <a:ea typeface="Open Sans"/>
                <a:cs typeface="Open Sans"/>
                <a:sym typeface="Open Sans"/>
              </a:defRPr>
            </a:lvl6pPr>
            <a:lvl7pPr lvl="6" algn="ctr">
              <a:lnSpc>
                <a:spcPct val="100000"/>
              </a:lnSpc>
              <a:spcBef>
                <a:spcPts val="0"/>
              </a:spcBef>
              <a:spcAft>
                <a:spcPts val="0"/>
              </a:spcAft>
              <a:buSzPts val="2800"/>
              <a:buNone/>
              <a:defRPr sz="3500">
                <a:latin typeface="Open Sans"/>
                <a:ea typeface="Open Sans"/>
                <a:cs typeface="Open Sans"/>
                <a:sym typeface="Open Sans"/>
              </a:defRPr>
            </a:lvl7pPr>
            <a:lvl8pPr lvl="7" algn="ctr">
              <a:lnSpc>
                <a:spcPct val="100000"/>
              </a:lnSpc>
              <a:spcBef>
                <a:spcPts val="0"/>
              </a:spcBef>
              <a:spcAft>
                <a:spcPts val="0"/>
              </a:spcAft>
              <a:buSzPts val="2800"/>
              <a:buNone/>
              <a:defRPr sz="3500">
                <a:latin typeface="Open Sans"/>
                <a:ea typeface="Open Sans"/>
                <a:cs typeface="Open Sans"/>
                <a:sym typeface="Open Sans"/>
              </a:defRPr>
            </a:lvl8pPr>
            <a:lvl9pPr lvl="8" algn="ctr">
              <a:lnSpc>
                <a:spcPct val="100000"/>
              </a:lnSpc>
              <a:spcBef>
                <a:spcPts val="0"/>
              </a:spcBef>
              <a:spcAft>
                <a:spcPts val="0"/>
              </a:spcAft>
              <a:buSzPts val="2800"/>
              <a:buNone/>
              <a:defRPr sz="3500">
                <a:latin typeface="Open Sans"/>
                <a:ea typeface="Open Sans"/>
                <a:cs typeface="Open Sans"/>
                <a:sym typeface="Open Sans"/>
              </a:defRPr>
            </a:lvl9pPr>
          </a:lstStyle>
          <a:p/>
        </p:txBody>
      </p:sp>
      <p:sp>
        <p:nvSpPr>
          <p:cNvPr id="12" name="Google Shape;12;p40"/>
          <p:cNvSpPr/>
          <p:nvPr/>
        </p:nvSpPr>
        <p:spPr>
          <a:xfrm>
            <a:off x="7426900" y="4853498"/>
            <a:ext cx="1272600" cy="150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40"/>
          <p:cNvPicPr preferRelativeResize="0"/>
          <p:nvPr/>
        </p:nvPicPr>
        <p:blipFill rotWithShape="1">
          <a:blip r:embed="rId3">
            <a:alphaModFix/>
          </a:blip>
          <a:srcRect b="-24499" l="-24054" r="-21463" t="-16544"/>
          <a:stretch/>
        </p:blipFill>
        <p:spPr>
          <a:xfrm>
            <a:off x="7866916" y="4853500"/>
            <a:ext cx="1223809" cy="161375"/>
          </a:xfrm>
          <a:prstGeom prst="rect">
            <a:avLst/>
          </a:prstGeom>
          <a:noFill/>
          <a:ln>
            <a:noFill/>
          </a:ln>
        </p:spPr>
      </p:pic>
      <p:sp>
        <p:nvSpPr>
          <p:cNvPr id="14" name="Google Shape;14;p40"/>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E6E8EC"/>
                </a:solidFill>
                <a:latin typeface="Arial"/>
                <a:ea typeface="Arial"/>
                <a:cs typeface="Arial"/>
                <a:sym typeface="Arial"/>
              </a:rPr>
              <a:t>Template by</a:t>
            </a:r>
            <a:endParaRPr b="0" i="0" sz="700" u="none" cap="none" strike="noStrike">
              <a:solidFill>
                <a:srgbClr val="E6E8EC"/>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slide">
  <p:cSld name="SECTION_HEADER_1">
    <p:bg>
      <p:bgPr>
        <a:blipFill>
          <a:blip r:embed="rId2">
            <a:alphaModFix/>
          </a:blip>
          <a:stretch>
            <a:fillRect/>
          </a:stretch>
        </a:blipFill>
      </p:bgPr>
    </p:bg>
    <p:spTree>
      <p:nvGrpSpPr>
        <p:cNvPr id="53" name="Shape 53"/>
        <p:cNvGrpSpPr/>
        <p:nvPr/>
      </p:nvGrpSpPr>
      <p:grpSpPr>
        <a:xfrm>
          <a:off x="0" y="0"/>
          <a:ext cx="0" cy="0"/>
          <a:chOff x="0" y="0"/>
          <a:chExt cx="0" cy="0"/>
        </a:xfrm>
      </p:grpSpPr>
      <p:pic>
        <p:nvPicPr>
          <p:cNvPr id="54" name="Google Shape;54;p49"/>
          <p:cNvPicPr preferRelativeResize="0"/>
          <p:nvPr/>
        </p:nvPicPr>
        <p:blipFill rotWithShape="1">
          <a:blip r:embed="rId3">
            <a:alphaModFix/>
          </a:blip>
          <a:srcRect b="0" l="560" r="8990" t="1506"/>
          <a:stretch/>
        </p:blipFill>
        <p:spPr>
          <a:xfrm>
            <a:off x="-151500" y="-247650"/>
            <a:ext cx="9447000" cy="5606125"/>
          </a:xfrm>
          <a:prstGeom prst="rect">
            <a:avLst/>
          </a:prstGeom>
          <a:noFill/>
          <a:ln>
            <a:noFill/>
          </a:ln>
        </p:spPr>
      </p:pic>
      <p:sp>
        <p:nvSpPr>
          <p:cNvPr id="55" name="Google Shape;55;p49"/>
          <p:cNvSpPr txBox="1"/>
          <p:nvPr/>
        </p:nvSpPr>
        <p:spPr>
          <a:xfrm>
            <a:off x="346895" y="4770180"/>
            <a:ext cx="5433900" cy="2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FFFFFF"/>
                </a:solidFill>
                <a:latin typeface="Open Sans Light"/>
                <a:ea typeface="Open Sans Light"/>
                <a:cs typeface="Open Sans Light"/>
                <a:sym typeface="Open Sans Light"/>
              </a:rPr>
              <a:t>Confidential and Proprietary to NextRoll - Do Not Distribute</a:t>
            </a:r>
            <a:endParaRPr b="0" i="0" sz="700" u="none" cap="none" strike="noStrike">
              <a:solidFill>
                <a:srgbClr val="FFFFFF"/>
              </a:solidFill>
              <a:latin typeface="Open Sans Light"/>
              <a:ea typeface="Open Sans Light"/>
              <a:cs typeface="Open Sans Light"/>
              <a:sym typeface="Open Sans Light"/>
            </a:endParaRPr>
          </a:p>
        </p:txBody>
      </p:sp>
      <p:sp>
        <p:nvSpPr>
          <p:cNvPr id="56" name="Google Shape;56;p49"/>
          <p:cNvSpPr txBox="1"/>
          <p:nvPr>
            <p:ph type="title"/>
          </p:nvPr>
        </p:nvSpPr>
        <p:spPr>
          <a:xfrm>
            <a:off x="1178700" y="1148550"/>
            <a:ext cx="6786600" cy="2832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500"/>
              <a:buNone/>
              <a:defRPr>
                <a:solidFill>
                  <a:schemeClr val="dk1"/>
                </a:solidFill>
                <a:latin typeface="Open Sans"/>
                <a:ea typeface="Open Sans"/>
                <a:cs typeface="Open Sans"/>
                <a:sym typeface="Open Sans"/>
              </a:defRPr>
            </a:lvl1pPr>
            <a:lvl2pPr lvl="1" algn="ctr">
              <a:lnSpc>
                <a:spcPct val="100000"/>
              </a:lnSpc>
              <a:spcBef>
                <a:spcPts val="0"/>
              </a:spcBef>
              <a:spcAft>
                <a:spcPts val="0"/>
              </a:spcAft>
              <a:buSzPts val="2800"/>
              <a:buNone/>
              <a:defRPr>
                <a:latin typeface="Open Sans"/>
                <a:ea typeface="Open Sans"/>
                <a:cs typeface="Open Sans"/>
                <a:sym typeface="Open Sans"/>
              </a:defRPr>
            </a:lvl2pPr>
            <a:lvl3pPr lvl="2" algn="ctr">
              <a:lnSpc>
                <a:spcPct val="100000"/>
              </a:lnSpc>
              <a:spcBef>
                <a:spcPts val="0"/>
              </a:spcBef>
              <a:spcAft>
                <a:spcPts val="0"/>
              </a:spcAft>
              <a:buSzPts val="2800"/>
              <a:buNone/>
              <a:defRPr>
                <a:latin typeface="Open Sans"/>
                <a:ea typeface="Open Sans"/>
                <a:cs typeface="Open Sans"/>
                <a:sym typeface="Open Sans"/>
              </a:defRPr>
            </a:lvl3pPr>
            <a:lvl4pPr lvl="3" algn="ctr">
              <a:lnSpc>
                <a:spcPct val="100000"/>
              </a:lnSpc>
              <a:spcBef>
                <a:spcPts val="0"/>
              </a:spcBef>
              <a:spcAft>
                <a:spcPts val="0"/>
              </a:spcAft>
              <a:buSzPts val="2800"/>
              <a:buNone/>
              <a:defRPr>
                <a:latin typeface="Open Sans"/>
                <a:ea typeface="Open Sans"/>
                <a:cs typeface="Open Sans"/>
                <a:sym typeface="Open Sans"/>
              </a:defRPr>
            </a:lvl4pPr>
            <a:lvl5pPr lvl="4" algn="ctr">
              <a:lnSpc>
                <a:spcPct val="100000"/>
              </a:lnSpc>
              <a:spcBef>
                <a:spcPts val="0"/>
              </a:spcBef>
              <a:spcAft>
                <a:spcPts val="0"/>
              </a:spcAft>
              <a:buSzPts val="2800"/>
              <a:buNone/>
              <a:defRPr>
                <a:latin typeface="Open Sans"/>
                <a:ea typeface="Open Sans"/>
                <a:cs typeface="Open Sans"/>
                <a:sym typeface="Open Sans"/>
              </a:defRPr>
            </a:lvl5pPr>
            <a:lvl6pPr lvl="5" algn="ctr">
              <a:lnSpc>
                <a:spcPct val="100000"/>
              </a:lnSpc>
              <a:spcBef>
                <a:spcPts val="0"/>
              </a:spcBef>
              <a:spcAft>
                <a:spcPts val="0"/>
              </a:spcAft>
              <a:buSzPts val="2800"/>
              <a:buNone/>
              <a:defRPr>
                <a:latin typeface="Open Sans"/>
                <a:ea typeface="Open Sans"/>
                <a:cs typeface="Open Sans"/>
                <a:sym typeface="Open Sans"/>
              </a:defRPr>
            </a:lvl6pPr>
            <a:lvl7pPr lvl="6" algn="ctr">
              <a:lnSpc>
                <a:spcPct val="100000"/>
              </a:lnSpc>
              <a:spcBef>
                <a:spcPts val="0"/>
              </a:spcBef>
              <a:spcAft>
                <a:spcPts val="0"/>
              </a:spcAft>
              <a:buSzPts val="2800"/>
              <a:buNone/>
              <a:defRPr>
                <a:latin typeface="Open Sans"/>
                <a:ea typeface="Open Sans"/>
                <a:cs typeface="Open Sans"/>
                <a:sym typeface="Open Sans"/>
              </a:defRPr>
            </a:lvl7pPr>
            <a:lvl8pPr lvl="7" algn="ctr">
              <a:lnSpc>
                <a:spcPct val="100000"/>
              </a:lnSpc>
              <a:spcBef>
                <a:spcPts val="0"/>
              </a:spcBef>
              <a:spcAft>
                <a:spcPts val="0"/>
              </a:spcAft>
              <a:buSzPts val="2800"/>
              <a:buNone/>
              <a:defRPr>
                <a:latin typeface="Open Sans"/>
                <a:ea typeface="Open Sans"/>
                <a:cs typeface="Open Sans"/>
                <a:sym typeface="Open Sans"/>
              </a:defRPr>
            </a:lvl8pPr>
            <a:lvl9pPr lvl="8" algn="ctr">
              <a:lnSpc>
                <a:spcPct val="100000"/>
              </a:lnSpc>
              <a:spcBef>
                <a:spcPts val="0"/>
              </a:spcBef>
              <a:spcAft>
                <a:spcPts val="0"/>
              </a:spcAft>
              <a:buSzPts val="2800"/>
              <a:buNone/>
              <a:defRPr>
                <a:latin typeface="Open Sans"/>
                <a:ea typeface="Open Sans"/>
                <a:cs typeface="Open Sans"/>
                <a:sym typeface="Open Sans"/>
              </a:defRPr>
            </a:lvl9pPr>
          </a:lstStyle>
          <a:p/>
        </p:txBody>
      </p:sp>
      <p:sp>
        <p:nvSpPr>
          <p:cNvPr id="57" name="Google Shape;57;p49"/>
          <p:cNvSpPr/>
          <p:nvPr/>
        </p:nvSpPr>
        <p:spPr>
          <a:xfrm>
            <a:off x="372150" y="498150"/>
            <a:ext cx="8399700" cy="4133700"/>
          </a:xfrm>
          <a:prstGeom prst="rect">
            <a:avLst/>
          </a:prstGeom>
          <a:solidFill>
            <a:srgbClr val="FFFFFF"/>
          </a:solidFill>
          <a:ln>
            <a:noFill/>
          </a:ln>
          <a:effectLst>
            <a:outerShdw blurRad="42863" rotWithShape="0" algn="bl">
              <a:schemeClr val="lt1">
                <a:alpha val="4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9"/>
          <p:cNvSpPr/>
          <p:nvPr/>
        </p:nvSpPr>
        <p:spPr>
          <a:xfrm>
            <a:off x="7459850" y="4858886"/>
            <a:ext cx="1272600" cy="15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49"/>
          <p:cNvPicPr preferRelativeResize="0"/>
          <p:nvPr/>
        </p:nvPicPr>
        <p:blipFill rotWithShape="1">
          <a:blip r:embed="rId4">
            <a:alphaModFix/>
          </a:blip>
          <a:srcRect b="0" l="0" r="0" t="0"/>
          <a:stretch/>
        </p:blipFill>
        <p:spPr>
          <a:xfrm>
            <a:off x="8035150" y="4845575"/>
            <a:ext cx="664550" cy="151850"/>
          </a:xfrm>
          <a:prstGeom prst="rect">
            <a:avLst/>
          </a:prstGeom>
          <a:noFill/>
          <a:ln>
            <a:noFill/>
          </a:ln>
        </p:spPr>
      </p:pic>
      <p:sp>
        <p:nvSpPr>
          <p:cNvPr id="60" name="Google Shape;60;p49"/>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Template by</a:t>
            </a:r>
            <a:endParaRPr b="0" i="0" sz="7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rey">
  <p:cSld name="SECTION_HEADER_1_2">
    <p:bg>
      <p:bgPr>
        <a:solidFill>
          <a:schemeClr val="lt2"/>
        </a:solidFill>
      </p:bgPr>
    </p:bg>
    <p:spTree>
      <p:nvGrpSpPr>
        <p:cNvPr id="61" name="Shape 61"/>
        <p:cNvGrpSpPr/>
        <p:nvPr/>
      </p:nvGrpSpPr>
      <p:grpSpPr>
        <a:xfrm>
          <a:off x="0" y="0"/>
          <a:ext cx="0" cy="0"/>
          <a:chOff x="0" y="0"/>
          <a:chExt cx="0" cy="0"/>
        </a:xfrm>
      </p:grpSpPr>
      <p:sp>
        <p:nvSpPr>
          <p:cNvPr id="62" name="Google Shape;62;p50"/>
          <p:cNvSpPr/>
          <p:nvPr/>
        </p:nvSpPr>
        <p:spPr>
          <a:xfrm>
            <a:off x="7459850" y="4858875"/>
            <a:ext cx="553800" cy="150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63" name="Google Shape;63;p50"/>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Template by</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orking">
  <p:cSld name="SECTION_HEADER_1_1_2_1">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51"/>
          <p:cNvSpPr/>
          <p:nvPr/>
        </p:nvSpPr>
        <p:spPr>
          <a:xfrm>
            <a:off x="7459850" y="4858875"/>
            <a:ext cx="553800" cy="150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66" name="Google Shape;66;p51"/>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Template by</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orking 1">
  <p:cSld name="SECTION_HEADER_1_1_2_1_3">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52"/>
          <p:cNvSpPr/>
          <p:nvPr/>
        </p:nvSpPr>
        <p:spPr>
          <a:xfrm>
            <a:off x="7459850" y="4858875"/>
            <a:ext cx="553800" cy="150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69" name="Google Shape;69;p52"/>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Template by</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grey 1">
  <p:cSld name="SECTION_HEADER_1_2_1">
    <p:bg>
      <p:bgPr>
        <a:solidFill>
          <a:schemeClr val="accent5"/>
        </a:solidFill>
      </p:bgPr>
    </p:bg>
    <p:spTree>
      <p:nvGrpSpPr>
        <p:cNvPr id="15" name="Shape 15"/>
        <p:cNvGrpSpPr/>
        <p:nvPr/>
      </p:nvGrpSpPr>
      <p:grpSpPr>
        <a:xfrm>
          <a:off x="0" y="0"/>
          <a:ext cx="0" cy="0"/>
          <a:chOff x="0" y="0"/>
          <a:chExt cx="0" cy="0"/>
        </a:xfrm>
      </p:grpSpPr>
      <p:sp>
        <p:nvSpPr>
          <p:cNvPr id="16" name="Google Shape;16;p41"/>
          <p:cNvSpPr/>
          <p:nvPr/>
        </p:nvSpPr>
        <p:spPr>
          <a:xfrm>
            <a:off x="7459850" y="4858875"/>
            <a:ext cx="553800" cy="150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17" name="Google Shape;17;p41"/>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Template by</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SECTION_HEADER_1_1_2_1_1">
    <p:bg>
      <p:bgPr>
        <a:noFill/>
      </p:bgPr>
    </p:bg>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SECTION_HEADER_1_1_2_1_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3"/>
          <p:cNvSpPr txBox="1"/>
          <p:nvPr>
            <p:ph type="title"/>
          </p:nvPr>
        </p:nvSpPr>
        <p:spPr>
          <a:xfrm>
            <a:off x="724650" y="1887145"/>
            <a:ext cx="7694700" cy="533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500"/>
              <a:buNone/>
              <a:defRPr sz="3600">
                <a:solidFill>
                  <a:schemeClr val="dk1"/>
                </a:solidFill>
              </a:defRPr>
            </a:lvl1pPr>
            <a:lvl2pPr lvl="1" algn="l">
              <a:lnSpc>
                <a:spcPct val="100000"/>
              </a:lnSpc>
              <a:spcBef>
                <a:spcPts val="0"/>
              </a:spcBef>
              <a:spcAft>
                <a:spcPts val="0"/>
              </a:spcAft>
              <a:buSzPts val="2800"/>
              <a:buNone/>
              <a:defRPr>
                <a:solidFill>
                  <a:schemeClr val="dk1"/>
                </a:solidFill>
              </a:defRPr>
            </a:lvl2pPr>
            <a:lvl3pPr lvl="2" algn="l">
              <a:lnSpc>
                <a:spcPct val="100000"/>
              </a:lnSpc>
              <a:spcBef>
                <a:spcPts val="0"/>
              </a:spcBef>
              <a:spcAft>
                <a:spcPts val="0"/>
              </a:spcAft>
              <a:buSzPts val="2800"/>
              <a:buNone/>
              <a:defRPr>
                <a:solidFill>
                  <a:schemeClr val="dk1"/>
                </a:solidFill>
              </a:defRPr>
            </a:lvl3pPr>
            <a:lvl4pPr lvl="3" algn="l">
              <a:lnSpc>
                <a:spcPct val="100000"/>
              </a:lnSpc>
              <a:spcBef>
                <a:spcPts val="0"/>
              </a:spcBef>
              <a:spcAft>
                <a:spcPts val="0"/>
              </a:spcAft>
              <a:buSzPts val="2800"/>
              <a:buNone/>
              <a:defRPr>
                <a:solidFill>
                  <a:schemeClr val="dk1"/>
                </a:solidFill>
              </a:defRPr>
            </a:lvl4pPr>
            <a:lvl5pPr lvl="4" algn="l">
              <a:lnSpc>
                <a:spcPct val="100000"/>
              </a:lnSpc>
              <a:spcBef>
                <a:spcPts val="0"/>
              </a:spcBef>
              <a:spcAft>
                <a:spcPts val="0"/>
              </a:spcAft>
              <a:buSzPts val="2800"/>
              <a:buNone/>
              <a:defRPr>
                <a:solidFill>
                  <a:schemeClr val="dk1"/>
                </a:solidFill>
              </a:defRPr>
            </a:lvl5pPr>
            <a:lvl6pPr lvl="5" algn="l">
              <a:lnSpc>
                <a:spcPct val="100000"/>
              </a:lnSpc>
              <a:spcBef>
                <a:spcPts val="0"/>
              </a:spcBef>
              <a:spcAft>
                <a:spcPts val="0"/>
              </a:spcAft>
              <a:buSzPts val="2800"/>
              <a:buNone/>
              <a:defRPr>
                <a:solidFill>
                  <a:schemeClr val="dk1"/>
                </a:solidFill>
              </a:defRPr>
            </a:lvl6pPr>
            <a:lvl7pPr lvl="6" algn="l">
              <a:lnSpc>
                <a:spcPct val="100000"/>
              </a:lnSpc>
              <a:spcBef>
                <a:spcPts val="0"/>
              </a:spcBef>
              <a:spcAft>
                <a:spcPts val="0"/>
              </a:spcAft>
              <a:buSzPts val="2800"/>
              <a:buNone/>
              <a:defRPr>
                <a:solidFill>
                  <a:schemeClr val="dk1"/>
                </a:solidFill>
              </a:defRPr>
            </a:lvl7pPr>
            <a:lvl8pPr lvl="7" algn="l">
              <a:lnSpc>
                <a:spcPct val="100000"/>
              </a:lnSpc>
              <a:spcBef>
                <a:spcPts val="0"/>
              </a:spcBef>
              <a:spcAft>
                <a:spcPts val="0"/>
              </a:spcAft>
              <a:buSzPts val="2800"/>
              <a:buNone/>
              <a:defRPr>
                <a:solidFill>
                  <a:schemeClr val="dk1"/>
                </a:solidFill>
              </a:defRPr>
            </a:lvl8pPr>
            <a:lvl9pPr lvl="8" algn="l">
              <a:lnSpc>
                <a:spcPct val="100000"/>
              </a:lnSpc>
              <a:spcBef>
                <a:spcPts val="0"/>
              </a:spcBef>
              <a:spcAft>
                <a:spcPts val="0"/>
              </a:spcAft>
              <a:buSzPts val="2800"/>
              <a:buNone/>
              <a:defRPr>
                <a:solidFill>
                  <a:schemeClr val="dk1"/>
                </a:solidFill>
              </a:defRPr>
            </a:lvl9pPr>
          </a:lstStyle>
          <a:p/>
        </p:txBody>
      </p:sp>
      <p:sp>
        <p:nvSpPr>
          <p:cNvPr id="21" name="Google Shape;21;p43"/>
          <p:cNvSpPr txBox="1"/>
          <p:nvPr>
            <p:ph idx="1" type="subTitle"/>
          </p:nvPr>
        </p:nvSpPr>
        <p:spPr>
          <a:xfrm>
            <a:off x="1677300" y="2567200"/>
            <a:ext cx="5789400" cy="5805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SzPts val="1400"/>
              <a:buNone/>
              <a:defRPr>
                <a:solidFill>
                  <a:schemeClr val="dk1"/>
                </a:solidFill>
              </a:defRPr>
            </a:lvl1pPr>
            <a:lvl2pPr lvl="1" algn="l">
              <a:lnSpc>
                <a:spcPct val="115000"/>
              </a:lnSpc>
              <a:spcBef>
                <a:spcPts val="1600"/>
              </a:spcBef>
              <a:spcAft>
                <a:spcPts val="0"/>
              </a:spcAft>
              <a:buSzPts val="1200"/>
              <a:buNone/>
              <a:defRPr>
                <a:solidFill>
                  <a:schemeClr val="dk1"/>
                </a:solidFill>
              </a:defRPr>
            </a:lvl2pPr>
            <a:lvl3pPr lvl="2" algn="l">
              <a:lnSpc>
                <a:spcPct val="115000"/>
              </a:lnSpc>
              <a:spcBef>
                <a:spcPts val="1600"/>
              </a:spcBef>
              <a:spcAft>
                <a:spcPts val="0"/>
              </a:spcAft>
              <a:buSzPts val="1000"/>
              <a:buNone/>
              <a:defRPr>
                <a:solidFill>
                  <a:schemeClr val="dk1"/>
                </a:solidFill>
              </a:defRPr>
            </a:lvl3pPr>
            <a:lvl4pPr lvl="3" algn="l">
              <a:lnSpc>
                <a:spcPct val="115000"/>
              </a:lnSpc>
              <a:spcBef>
                <a:spcPts val="1600"/>
              </a:spcBef>
              <a:spcAft>
                <a:spcPts val="0"/>
              </a:spcAft>
              <a:buSzPts val="1000"/>
              <a:buNone/>
              <a:defRPr>
                <a:solidFill>
                  <a:schemeClr val="dk1"/>
                </a:solidFill>
              </a:defRPr>
            </a:lvl4pPr>
            <a:lvl5pPr lvl="4" algn="l">
              <a:lnSpc>
                <a:spcPct val="115000"/>
              </a:lnSpc>
              <a:spcBef>
                <a:spcPts val="1600"/>
              </a:spcBef>
              <a:spcAft>
                <a:spcPts val="0"/>
              </a:spcAft>
              <a:buSzPts val="1000"/>
              <a:buNone/>
              <a:defRPr>
                <a:solidFill>
                  <a:schemeClr val="dk1"/>
                </a:solidFill>
              </a:defRPr>
            </a:lvl5pPr>
            <a:lvl6pPr lvl="5" algn="l">
              <a:lnSpc>
                <a:spcPct val="115000"/>
              </a:lnSpc>
              <a:spcBef>
                <a:spcPts val="1600"/>
              </a:spcBef>
              <a:spcAft>
                <a:spcPts val="0"/>
              </a:spcAft>
              <a:buSzPts val="1000"/>
              <a:buNone/>
              <a:defRPr>
                <a:solidFill>
                  <a:schemeClr val="dk1"/>
                </a:solidFill>
              </a:defRPr>
            </a:lvl6pPr>
            <a:lvl7pPr lvl="6" algn="l">
              <a:lnSpc>
                <a:spcPct val="115000"/>
              </a:lnSpc>
              <a:spcBef>
                <a:spcPts val="1600"/>
              </a:spcBef>
              <a:spcAft>
                <a:spcPts val="0"/>
              </a:spcAft>
              <a:buSzPts val="1000"/>
              <a:buNone/>
              <a:defRPr>
                <a:solidFill>
                  <a:schemeClr val="dk1"/>
                </a:solidFill>
              </a:defRPr>
            </a:lvl7pPr>
            <a:lvl8pPr lvl="7" algn="l">
              <a:lnSpc>
                <a:spcPct val="115000"/>
              </a:lnSpc>
              <a:spcBef>
                <a:spcPts val="1600"/>
              </a:spcBef>
              <a:spcAft>
                <a:spcPts val="0"/>
              </a:spcAft>
              <a:buSzPts val="1000"/>
              <a:buNone/>
              <a:defRPr>
                <a:solidFill>
                  <a:schemeClr val="dk1"/>
                </a:solidFill>
              </a:defRPr>
            </a:lvl8pPr>
            <a:lvl9pPr lvl="8" algn="l">
              <a:lnSpc>
                <a:spcPct val="115000"/>
              </a:lnSpc>
              <a:spcBef>
                <a:spcPts val="1600"/>
              </a:spcBef>
              <a:spcAft>
                <a:spcPts val="1600"/>
              </a:spcAft>
              <a:buSzPts val="1000"/>
              <a:buNone/>
              <a:defRPr>
                <a:solidFill>
                  <a:schemeClr val="dk1"/>
                </a:solidFill>
              </a:defRPr>
            </a:lvl9pPr>
          </a:lstStyle>
          <a:p/>
        </p:txBody>
      </p:sp>
      <p:sp>
        <p:nvSpPr>
          <p:cNvPr id="22" name="Google Shape;22;p43"/>
          <p:cNvSpPr/>
          <p:nvPr/>
        </p:nvSpPr>
        <p:spPr>
          <a:xfrm>
            <a:off x="7459850" y="4858875"/>
            <a:ext cx="553800" cy="150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
        <p:nvSpPr>
          <p:cNvPr id="23" name="Google Shape;23;p43"/>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Arial"/>
                <a:ea typeface="Arial"/>
                <a:cs typeface="Arial"/>
                <a:sym typeface="Arial"/>
              </a:rPr>
              <a:t>Template by</a:t>
            </a:r>
            <a:endParaRPr b="0" i="0" sz="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1 column" type="tx">
  <p:cSld name="TITLE_AND_BOD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4"/>
          <p:cNvSpPr txBox="1"/>
          <p:nvPr>
            <p:ph idx="1" type="body"/>
          </p:nvPr>
        </p:nvSpPr>
        <p:spPr>
          <a:xfrm>
            <a:off x="443804" y="975925"/>
            <a:ext cx="8266500" cy="3723300"/>
          </a:xfrm>
          <a:prstGeom prst="rect">
            <a:avLst/>
          </a:prstGeom>
          <a:noFill/>
          <a:ln>
            <a:noFill/>
          </a:ln>
        </p:spPr>
        <p:txBody>
          <a:bodyPr anchorCtr="0" anchor="t" bIns="0" lIns="0" spcFirstLastPara="1" rIns="0" wrap="square" tIns="0">
            <a:noAutofit/>
          </a:bodyPr>
          <a:lstStyle>
            <a:lvl1pPr indent="-304800" lvl="0" marL="457200" algn="l">
              <a:lnSpc>
                <a:spcPct val="115000"/>
              </a:lnSpc>
              <a:spcBef>
                <a:spcPts val="0"/>
              </a:spcBef>
              <a:spcAft>
                <a:spcPts val="0"/>
              </a:spcAft>
              <a:buClr>
                <a:schemeClr val="dk1"/>
              </a:buClr>
              <a:buSzPts val="1200"/>
              <a:buChar char="●"/>
              <a:defRPr>
                <a:solidFill>
                  <a:schemeClr val="dk1"/>
                </a:solidFill>
              </a:defRPr>
            </a:lvl1pPr>
            <a:lvl2pPr indent="-304800" lvl="1" marL="914400" algn="l">
              <a:lnSpc>
                <a:spcPct val="115000"/>
              </a:lnSpc>
              <a:spcBef>
                <a:spcPts val="1600"/>
              </a:spcBef>
              <a:spcAft>
                <a:spcPts val="0"/>
              </a:spcAft>
              <a:buClr>
                <a:schemeClr val="dk1"/>
              </a:buClr>
              <a:buSzPts val="1200"/>
              <a:buChar char="○"/>
              <a:defRPr>
                <a:solidFill>
                  <a:schemeClr val="dk1"/>
                </a:solidFill>
              </a:defRPr>
            </a:lvl2pPr>
            <a:lvl3pPr indent="-292100" lvl="2" marL="1371600" algn="l">
              <a:lnSpc>
                <a:spcPct val="115000"/>
              </a:lnSpc>
              <a:spcBef>
                <a:spcPts val="1600"/>
              </a:spcBef>
              <a:spcAft>
                <a:spcPts val="0"/>
              </a:spcAft>
              <a:buClr>
                <a:schemeClr val="dk1"/>
              </a:buClr>
              <a:buSzPts val="1000"/>
              <a:buChar char="■"/>
              <a:defRPr>
                <a:solidFill>
                  <a:schemeClr val="dk1"/>
                </a:solidFill>
              </a:defRPr>
            </a:lvl3pPr>
            <a:lvl4pPr indent="-292100" lvl="3" marL="1828800" algn="l">
              <a:lnSpc>
                <a:spcPct val="115000"/>
              </a:lnSpc>
              <a:spcBef>
                <a:spcPts val="1600"/>
              </a:spcBef>
              <a:spcAft>
                <a:spcPts val="0"/>
              </a:spcAft>
              <a:buClr>
                <a:schemeClr val="dk1"/>
              </a:buClr>
              <a:buSzPts val="1000"/>
              <a:buChar char="●"/>
              <a:defRPr>
                <a:solidFill>
                  <a:schemeClr val="dk1"/>
                </a:solidFill>
              </a:defRPr>
            </a:lvl4pPr>
            <a:lvl5pPr indent="-292100" lvl="4" marL="2286000" algn="l">
              <a:lnSpc>
                <a:spcPct val="115000"/>
              </a:lnSpc>
              <a:spcBef>
                <a:spcPts val="1600"/>
              </a:spcBef>
              <a:spcAft>
                <a:spcPts val="0"/>
              </a:spcAft>
              <a:buClr>
                <a:schemeClr val="dk1"/>
              </a:buClr>
              <a:buSzPts val="1000"/>
              <a:buChar char="○"/>
              <a:defRPr>
                <a:solidFill>
                  <a:schemeClr val="dk1"/>
                </a:solidFill>
              </a:defRPr>
            </a:lvl5pPr>
            <a:lvl6pPr indent="-292100" lvl="5" marL="2743200" algn="l">
              <a:lnSpc>
                <a:spcPct val="115000"/>
              </a:lnSpc>
              <a:spcBef>
                <a:spcPts val="1600"/>
              </a:spcBef>
              <a:spcAft>
                <a:spcPts val="0"/>
              </a:spcAft>
              <a:buClr>
                <a:schemeClr val="dk1"/>
              </a:buClr>
              <a:buSzPts val="1000"/>
              <a:buChar char="■"/>
              <a:defRPr>
                <a:solidFill>
                  <a:schemeClr val="dk1"/>
                </a:solidFill>
              </a:defRPr>
            </a:lvl6pPr>
            <a:lvl7pPr indent="-292100" lvl="6" marL="3200400" algn="l">
              <a:lnSpc>
                <a:spcPct val="115000"/>
              </a:lnSpc>
              <a:spcBef>
                <a:spcPts val="1600"/>
              </a:spcBef>
              <a:spcAft>
                <a:spcPts val="0"/>
              </a:spcAft>
              <a:buClr>
                <a:schemeClr val="dk1"/>
              </a:buClr>
              <a:buSzPts val="1000"/>
              <a:buChar char="●"/>
              <a:defRPr>
                <a:solidFill>
                  <a:schemeClr val="dk1"/>
                </a:solidFill>
              </a:defRPr>
            </a:lvl7pPr>
            <a:lvl8pPr indent="-292100" lvl="7" marL="3657600" algn="l">
              <a:lnSpc>
                <a:spcPct val="115000"/>
              </a:lnSpc>
              <a:spcBef>
                <a:spcPts val="1600"/>
              </a:spcBef>
              <a:spcAft>
                <a:spcPts val="0"/>
              </a:spcAft>
              <a:buClr>
                <a:schemeClr val="dk1"/>
              </a:buClr>
              <a:buSzPts val="1000"/>
              <a:buChar char="○"/>
              <a:defRPr>
                <a:solidFill>
                  <a:schemeClr val="dk1"/>
                </a:solidFill>
              </a:defRPr>
            </a:lvl8pPr>
            <a:lvl9pPr indent="-292100" lvl="8" marL="4114800" algn="l">
              <a:lnSpc>
                <a:spcPct val="115000"/>
              </a:lnSpc>
              <a:spcBef>
                <a:spcPts val="1600"/>
              </a:spcBef>
              <a:spcAft>
                <a:spcPts val="1600"/>
              </a:spcAft>
              <a:buClr>
                <a:schemeClr val="dk1"/>
              </a:buClr>
              <a:buSzPts val="1000"/>
              <a:buChar char="■"/>
              <a:defRPr>
                <a:solidFill>
                  <a:schemeClr val="dk1"/>
                </a:solidFill>
              </a:defRPr>
            </a:lvl9pPr>
          </a:lstStyle>
          <a:p/>
        </p:txBody>
      </p:sp>
      <p:sp>
        <p:nvSpPr>
          <p:cNvPr id="26" name="Google Shape;26;p44"/>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500"/>
              <a:buNone/>
              <a:defRPr sz="2500">
                <a:solidFill>
                  <a:schemeClr val="dk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slide-3-text-boxes">
  <p:cSld name="TITLE_AND_TWO_COLUMNS_1_1">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5"/>
          <p:cNvSpPr txBox="1"/>
          <p:nvPr>
            <p:ph idx="1" type="body"/>
          </p:nvPr>
        </p:nvSpPr>
        <p:spPr>
          <a:xfrm>
            <a:off x="440225" y="1428375"/>
            <a:ext cx="2368500" cy="24642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0"/>
              </a:spcBef>
              <a:spcAft>
                <a:spcPts val="0"/>
              </a:spcAft>
              <a:buClr>
                <a:schemeClr val="dk1"/>
              </a:buClr>
              <a:buSzPts val="1200"/>
              <a:buChar char="●"/>
              <a:defRPr sz="1200">
                <a:solidFill>
                  <a:schemeClr val="dk1"/>
                </a:solidFill>
              </a:defRPr>
            </a:lvl1pPr>
            <a:lvl2pPr indent="-304800" lvl="1" marL="914400" algn="l">
              <a:lnSpc>
                <a:spcPct val="100000"/>
              </a:lnSpc>
              <a:spcBef>
                <a:spcPts val="1000"/>
              </a:spcBef>
              <a:spcAft>
                <a:spcPts val="0"/>
              </a:spcAft>
              <a:buClr>
                <a:schemeClr val="dk1"/>
              </a:buClr>
              <a:buSzPts val="1200"/>
              <a:buChar char="○"/>
              <a:defRPr>
                <a:solidFill>
                  <a:schemeClr val="dk1"/>
                </a:solidFill>
              </a:defRPr>
            </a:lvl2pPr>
            <a:lvl3pPr indent="-292100" lvl="2" marL="1371600" algn="l">
              <a:lnSpc>
                <a:spcPct val="100000"/>
              </a:lnSpc>
              <a:spcBef>
                <a:spcPts val="1000"/>
              </a:spcBef>
              <a:spcAft>
                <a:spcPts val="0"/>
              </a:spcAft>
              <a:buClr>
                <a:schemeClr val="dk1"/>
              </a:buClr>
              <a:buSzPts val="1000"/>
              <a:buChar char="■"/>
              <a:defRPr>
                <a:solidFill>
                  <a:schemeClr val="dk1"/>
                </a:solidFill>
              </a:defRPr>
            </a:lvl3pPr>
            <a:lvl4pPr indent="-292100" lvl="3" marL="1828800" algn="l">
              <a:lnSpc>
                <a:spcPct val="100000"/>
              </a:lnSpc>
              <a:spcBef>
                <a:spcPts val="1000"/>
              </a:spcBef>
              <a:spcAft>
                <a:spcPts val="0"/>
              </a:spcAft>
              <a:buClr>
                <a:schemeClr val="dk1"/>
              </a:buClr>
              <a:buSzPts val="1000"/>
              <a:buChar char="●"/>
              <a:defRPr>
                <a:solidFill>
                  <a:schemeClr val="dk1"/>
                </a:solidFill>
              </a:defRPr>
            </a:lvl4pPr>
            <a:lvl5pPr indent="-292100" lvl="4" marL="2286000" algn="l">
              <a:lnSpc>
                <a:spcPct val="100000"/>
              </a:lnSpc>
              <a:spcBef>
                <a:spcPts val="1000"/>
              </a:spcBef>
              <a:spcAft>
                <a:spcPts val="0"/>
              </a:spcAft>
              <a:buClr>
                <a:schemeClr val="dk1"/>
              </a:buClr>
              <a:buSzPts val="1000"/>
              <a:buChar char="○"/>
              <a:defRPr>
                <a:solidFill>
                  <a:schemeClr val="dk1"/>
                </a:solidFill>
              </a:defRPr>
            </a:lvl5pPr>
            <a:lvl6pPr indent="-292100" lvl="5" marL="2743200" algn="l">
              <a:lnSpc>
                <a:spcPct val="100000"/>
              </a:lnSpc>
              <a:spcBef>
                <a:spcPts val="1000"/>
              </a:spcBef>
              <a:spcAft>
                <a:spcPts val="0"/>
              </a:spcAft>
              <a:buClr>
                <a:schemeClr val="dk1"/>
              </a:buClr>
              <a:buSzPts val="1000"/>
              <a:buChar char="■"/>
              <a:defRPr>
                <a:solidFill>
                  <a:schemeClr val="dk1"/>
                </a:solidFill>
              </a:defRPr>
            </a:lvl6pPr>
            <a:lvl7pPr indent="-292100" lvl="6" marL="3200400" algn="l">
              <a:lnSpc>
                <a:spcPct val="100000"/>
              </a:lnSpc>
              <a:spcBef>
                <a:spcPts val="1000"/>
              </a:spcBef>
              <a:spcAft>
                <a:spcPts val="0"/>
              </a:spcAft>
              <a:buClr>
                <a:schemeClr val="dk1"/>
              </a:buClr>
              <a:buSzPts val="1000"/>
              <a:buChar char="●"/>
              <a:defRPr>
                <a:solidFill>
                  <a:schemeClr val="dk1"/>
                </a:solidFill>
              </a:defRPr>
            </a:lvl7pPr>
            <a:lvl8pPr indent="-304800" lvl="7" marL="3657600" algn="l">
              <a:lnSpc>
                <a:spcPct val="100000"/>
              </a:lnSpc>
              <a:spcBef>
                <a:spcPts val="1000"/>
              </a:spcBef>
              <a:spcAft>
                <a:spcPts val="0"/>
              </a:spcAft>
              <a:buClr>
                <a:schemeClr val="dk1"/>
              </a:buClr>
              <a:buSzPts val="1200"/>
              <a:buChar char="○"/>
              <a:defRPr sz="1200">
                <a:solidFill>
                  <a:schemeClr val="dk1"/>
                </a:solidFill>
              </a:defRPr>
            </a:lvl8pPr>
            <a:lvl9pPr indent="-304800" lvl="8" marL="4114800" algn="l">
              <a:lnSpc>
                <a:spcPct val="100000"/>
              </a:lnSpc>
              <a:spcBef>
                <a:spcPts val="1000"/>
              </a:spcBef>
              <a:spcAft>
                <a:spcPts val="1000"/>
              </a:spcAft>
              <a:buClr>
                <a:schemeClr val="dk1"/>
              </a:buClr>
              <a:buSzPts val="1200"/>
              <a:buChar char="■"/>
              <a:defRPr sz="1200">
                <a:solidFill>
                  <a:schemeClr val="dk1"/>
                </a:solidFill>
              </a:defRPr>
            </a:lvl9pPr>
          </a:lstStyle>
          <a:p/>
        </p:txBody>
      </p:sp>
      <p:sp>
        <p:nvSpPr>
          <p:cNvPr id="29" name="Google Shape;29;p45"/>
          <p:cNvSpPr txBox="1"/>
          <p:nvPr>
            <p:ph idx="2" type="body"/>
          </p:nvPr>
        </p:nvSpPr>
        <p:spPr>
          <a:xfrm>
            <a:off x="3385650" y="1428375"/>
            <a:ext cx="2368500" cy="24642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0"/>
              </a:spcBef>
              <a:spcAft>
                <a:spcPts val="0"/>
              </a:spcAft>
              <a:buClr>
                <a:schemeClr val="dk1"/>
              </a:buClr>
              <a:buSzPts val="1200"/>
              <a:buChar char="●"/>
              <a:defRPr sz="1200">
                <a:solidFill>
                  <a:schemeClr val="dk1"/>
                </a:solidFill>
              </a:defRPr>
            </a:lvl1pPr>
            <a:lvl2pPr indent="-304800" lvl="1" marL="914400" algn="l">
              <a:lnSpc>
                <a:spcPct val="100000"/>
              </a:lnSpc>
              <a:spcBef>
                <a:spcPts val="1000"/>
              </a:spcBef>
              <a:spcAft>
                <a:spcPts val="0"/>
              </a:spcAft>
              <a:buClr>
                <a:schemeClr val="dk1"/>
              </a:buClr>
              <a:buSzPts val="1200"/>
              <a:buChar char="○"/>
              <a:defRPr>
                <a:solidFill>
                  <a:schemeClr val="dk1"/>
                </a:solidFill>
              </a:defRPr>
            </a:lvl2pPr>
            <a:lvl3pPr indent="-292100" lvl="2" marL="1371600" algn="l">
              <a:lnSpc>
                <a:spcPct val="100000"/>
              </a:lnSpc>
              <a:spcBef>
                <a:spcPts val="1000"/>
              </a:spcBef>
              <a:spcAft>
                <a:spcPts val="0"/>
              </a:spcAft>
              <a:buClr>
                <a:schemeClr val="dk1"/>
              </a:buClr>
              <a:buSzPts val="1000"/>
              <a:buChar char="■"/>
              <a:defRPr>
                <a:solidFill>
                  <a:schemeClr val="dk1"/>
                </a:solidFill>
              </a:defRPr>
            </a:lvl3pPr>
            <a:lvl4pPr indent="-292100" lvl="3" marL="1828800" algn="l">
              <a:lnSpc>
                <a:spcPct val="100000"/>
              </a:lnSpc>
              <a:spcBef>
                <a:spcPts val="1000"/>
              </a:spcBef>
              <a:spcAft>
                <a:spcPts val="0"/>
              </a:spcAft>
              <a:buClr>
                <a:schemeClr val="dk1"/>
              </a:buClr>
              <a:buSzPts val="1000"/>
              <a:buChar char="●"/>
              <a:defRPr>
                <a:solidFill>
                  <a:schemeClr val="dk1"/>
                </a:solidFill>
              </a:defRPr>
            </a:lvl4pPr>
            <a:lvl5pPr indent="-292100" lvl="4" marL="2286000" algn="l">
              <a:lnSpc>
                <a:spcPct val="100000"/>
              </a:lnSpc>
              <a:spcBef>
                <a:spcPts val="1000"/>
              </a:spcBef>
              <a:spcAft>
                <a:spcPts val="0"/>
              </a:spcAft>
              <a:buClr>
                <a:schemeClr val="dk1"/>
              </a:buClr>
              <a:buSzPts val="1000"/>
              <a:buChar char="○"/>
              <a:defRPr>
                <a:solidFill>
                  <a:schemeClr val="dk1"/>
                </a:solidFill>
              </a:defRPr>
            </a:lvl5pPr>
            <a:lvl6pPr indent="-292100" lvl="5" marL="2743200" algn="l">
              <a:lnSpc>
                <a:spcPct val="100000"/>
              </a:lnSpc>
              <a:spcBef>
                <a:spcPts val="1000"/>
              </a:spcBef>
              <a:spcAft>
                <a:spcPts val="0"/>
              </a:spcAft>
              <a:buClr>
                <a:schemeClr val="dk1"/>
              </a:buClr>
              <a:buSzPts val="1000"/>
              <a:buChar char="■"/>
              <a:defRPr>
                <a:solidFill>
                  <a:schemeClr val="dk1"/>
                </a:solidFill>
              </a:defRPr>
            </a:lvl6pPr>
            <a:lvl7pPr indent="-292100" lvl="6" marL="3200400" algn="l">
              <a:lnSpc>
                <a:spcPct val="100000"/>
              </a:lnSpc>
              <a:spcBef>
                <a:spcPts val="1000"/>
              </a:spcBef>
              <a:spcAft>
                <a:spcPts val="0"/>
              </a:spcAft>
              <a:buClr>
                <a:schemeClr val="dk1"/>
              </a:buClr>
              <a:buSzPts val="1000"/>
              <a:buChar char="●"/>
              <a:defRPr>
                <a:solidFill>
                  <a:schemeClr val="dk1"/>
                </a:solidFill>
              </a:defRPr>
            </a:lvl7pPr>
            <a:lvl8pPr indent="-304800" lvl="7" marL="3657600" algn="l">
              <a:lnSpc>
                <a:spcPct val="100000"/>
              </a:lnSpc>
              <a:spcBef>
                <a:spcPts val="1000"/>
              </a:spcBef>
              <a:spcAft>
                <a:spcPts val="0"/>
              </a:spcAft>
              <a:buClr>
                <a:schemeClr val="dk1"/>
              </a:buClr>
              <a:buSzPts val="1200"/>
              <a:buChar char="○"/>
              <a:defRPr sz="1200">
                <a:solidFill>
                  <a:schemeClr val="dk1"/>
                </a:solidFill>
              </a:defRPr>
            </a:lvl8pPr>
            <a:lvl9pPr indent="-304800" lvl="8" marL="4114800" algn="l">
              <a:lnSpc>
                <a:spcPct val="100000"/>
              </a:lnSpc>
              <a:spcBef>
                <a:spcPts val="1000"/>
              </a:spcBef>
              <a:spcAft>
                <a:spcPts val="1000"/>
              </a:spcAft>
              <a:buClr>
                <a:schemeClr val="dk1"/>
              </a:buClr>
              <a:buSzPts val="1200"/>
              <a:buChar char="■"/>
              <a:defRPr sz="1200">
                <a:solidFill>
                  <a:schemeClr val="dk1"/>
                </a:solidFill>
              </a:defRPr>
            </a:lvl9pPr>
          </a:lstStyle>
          <a:p/>
        </p:txBody>
      </p:sp>
      <p:sp>
        <p:nvSpPr>
          <p:cNvPr id="30" name="Google Shape;30;p45"/>
          <p:cNvSpPr txBox="1"/>
          <p:nvPr>
            <p:ph idx="3" type="body"/>
          </p:nvPr>
        </p:nvSpPr>
        <p:spPr>
          <a:xfrm>
            <a:off x="6331075" y="1428375"/>
            <a:ext cx="2368500" cy="24642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0"/>
              </a:spcBef>
              <a:spcAft>
                <a:spcPts val="0"/>
              </a:spcAft>
              <a:buClr>
                <a:schemeClr val="dk1"/>
              </a:buClr>
              <a:buSzPts val="1200"/>
              <a:buChar char="●"/>
              <a:defRPr sz="1200">
                <a:solidFill>
                  <a:schemeClr val="dk1"/>
                </a:solidFill>
              </a:defRPr>
            </a:lvl1pPr>
            <a:lvl2pPr indent="-304800" lvl="1" marL="914400" algn="l">
              <a:lnSpc>
                <a:spcPct val="100000"/>
              </a:lnSpc>
              <a:spcBef>
                <a:spcPts val="1000"/>
              </a:spcBef>
              <a:spcAft>
                <a:spcPts val="0"/>
              </a:spcAft>
              <a:buClr>
                <a:schemeClr val="dk1"/>
              </a:buClr>
              <a:buSzPts val="1200"/>
              <a:buChar char="○"/>
              <a:defRPr>
                <a:solidFill>
                  <a:schemeClr val="dk1"/>
                </a:solidFill>
              </a:defRPr>
            </a:lvl2pPr>
            <a:lvl3pPr indent="-292100" lvl="2" marL="1371600" algn="l">
              <a:lnSpc>
                <a:spcPct val="100000"/>
              </a:lnSpc>
              <a:spcBef>
                <a:spcPts val="1000"/>
              </a:spcBef>
              <a:spcAft>
                <a:spcPts val="0"/>
              </a:spcAft>
              <a:buClr>
                <a:schemeClr val="dk1"/>
              </a:buClr>
              <a:buSzPts val="1000"/>
              <a:buChar char="■"/>
              <a:defRPr>
                <a:solidFill>
                  <a:schemeClr val="dk1"/>
                </a:solidFill>
              </a:defRPr>
            </a:lvl3pPr>
            <a:lvl4pPr indent="-292100" lvl="3" marL="1828800" algn="l">
              <a:lnSpc>
                <a:spcPct val="100000"/>
              </a:lnSpc>
              <a:spcBef>
                <a:spcPts val="1000"/>
              </a:spcBef>
              <a:spcAft>
                <a:spcPts val="0"/>
              </a:spcAft>
              <a:buClr>
                <a:schemeClr val="dk1"/>
              </a:buClr>
              <a:buSzPts val="1000"/>
              <a:buChar char="●"/>
              <a:defRPr>
                <a:solidFill>
                  <a:schemeClr val="dk1"/>
                </a:solidFill>
              </a:defRPr>
            </a:lvl4pPr>
            <a:lvl5pPr indent="-292100" lvl="4" marL="2286000" algn="l">
              <a:lnSpc>
                <a:spcPct val="100000"/>
              </a:lnSpc>
              <a:spcBef>
                <a:spcPts val="1000"/>
              </a:spcBef>
              <a:spcAft>
                <a:spcPts val="0"/>
              </a:spcAft>
              <a:buClr>
                <a:schemeClr val="dk1"/>
              </a:buClr>
              <a:buSzPts val="1000"/>
              <a:buChar char="○"/>
              <a:defRPr>
                <a:solidFill>
                  <a:schemeClr val="dk1"/>
                </a:solidFill>
              </a:defRPr>
            </a:lvl5pPr>
            <a:lvl6pPr indent="-292100" lvl="5" marL="2743200" algn="l">
              <a:lnSpc>
                <a:spcPct val="100000"/>
              </a:lnSpc>
              <a:spcBef>
                <a:spcPts val="1000"/>
              </a:spcBef>
              <a:spcAft>
                <a:spcPts val="0"/>
              </a:spcAft>
              <a:buClr>
                <a:schemeClr val="dk1"/>
              </a:buClr>
              <a:buSzPts val="1000"/>
              <a:buChar char="■"/>
              <a:defRPr>
                <a:solidFill>
                  <a:schemeClr val="dk1"/>
                </a:solidFill>
              </a:defRPr>
            </a:lvl6pPr>
            <a:lvl7pPr indent="-292100" lvl="6" marL="3200400" algn="l">
              <a:lnSpc>
                <a:spcPct val="100000"/>
              </a:lnSpc>
              <a:spcBef>
                <a:spcPts val="1000"/>
              </a:spcBef>
              <a:spcAft>
                <a:spcPts val="0"/>
              </a:spcAft>
              <a:buClr>
                <a:schemeClr val="dk1"/>
              </a:buClr>
              <a:buSzPts val="1000"/>
              <a:buChar char="●"/>
              <a:defRPr>
                <a:solidFill>
                  <a:schemeClr val="dk1"/>
                </a:solidFill>
              </a:defRPr>
            </a:lvl7pPr>
            <a:lvl8pPr indent="-304800" lvl="7" marL="3657600" algn="l">
              <a:lnSpc>
                <a:spcPct val="100000"/>
              </a:lnSpc>
              <a:spcBef>
                <a:spcPts val="1000"/>
              </a:spcBef>
              <a:spcAft>
                <a:spcPts val="0"/>
              </a:spcAft>
              <a:buClr>
                <a:schemeClr val="dk1"/>
              </a:buClr>
              <a:buSzPts val="1200"/>
              <a:buChar char="○"/>
              <a:defRPr sz="1200">
                <a:solidFill>
                  <a:schemeClr val="dk1"/>
                </a:solidFill>
              </a:defRPr>
            </a:lvl8pPr>
            <a:lvl9pPr indent="-304800" lvl="8" marL="4114800" algn="l">
              <a:lnSpc>
                <a:spcPct val="100000"/>
              </a:lnSpc>
              <a:spcBef>
                <a:spcPts val="1000"/>
              </a:spcBef>
              <a:spcAft>
                <a:spcPts val="1000"/>
              </a:spcAft>
              <a:buClr>
                <a:schemeClr val="dk1"/>
              </a:buClr>
              <a:buSzPts val="1200"/>
              <a:buChar char="■"/>
              <a:defRPr sz="1200">
                <a:solidFill>
                  <a:schemeClr val="dk1"/>
                </a:solidFill>
              </a:defRPr>
            </a:lvl9pPr>
          </a:lstStyle>
          <a:p/>
        </p:txBody>
      </p:sp>
      <p:sp>
        <p:nvSpPr>
          <p:cNvPr id="31" name="Google Shape;31;p45"/>
          <p:cNvSpPr txBox="1"/>
          <p:nvPr>
            <p:ph type="title"/>
          </p:nvPr>
        </p:nvSpPr>
        <p:spPr>
          <a:xfrm>
            <a:off x="6292975" y="339364"/>
            <a:ext cx="2406600" cy="535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32" name="Google Shape;32;p45"/>
          <p:cNvSpPr txBox="1"/>
          <p:nvPr>
            <p:ph idx="4" type="subTitle"/>
          </p:nvPr>
        </p:nvSpPr>
        <p:spPr>
          <a:xfrm>
            <a:off x="6293000" y="996500"/>
            <a:ext cx="2406600" cy="258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1400"/>
              <a:buNone/>
              <a:defRPr sz="1200">
                <a:solidFill>
                  <a:schemeClr val="lt1"/>
                </a:solidFill>
                <a:latin typeface="Open Sans SemiBold"/>
                <a:ea typeface="Open Sans SemiBold"/>
                <a:cs typeface="Open Sans SemiBold"/>
                <a:sym typeface="Open Sans SemiBold"/>
              </a:defRPr>
            </a:lvl1pPr>
            <a:lvl2pPr lvl="1" algn="l">
              <a:lnSpc>
                <a:spcPct val="115000"/>
              </a:lnSpc>
              <a:spcBef>
                <a:spcPts val="1600"/>
              </a:spcBef>
              <a:spcAft>
                <a:spcPts val="0"/>
              </a:spcAft>
              <a:buSzPts val="1200"/>
              <a:buNone/>
              <a:defRPr sz="1200">
                <a:solidFill>
                  <a:schemeClr val="lt1"/>
                </a:solidFill>
                <a:latin typeface="Open Sans SemiBold"/>
                <a:ea typeface="Open Sans SemiBold"/>
                <a:cs typeface="Open Sans SemiBold"/>
                <a:sym typeface="Open Sans SemiBold"/>
              </a:defRPr>
            </a:lvl2pPr>
            <a:lvl3pPr lvl="2"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3pPr>
            <a:lvl4pPr lvl="3"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4pPr>
            <a:lvl5pPr lvl="4"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5pPr>
            <a:lvl6pPr lvl="5"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6pPr>
            <a:lvl7pPr lvl="6"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7pPr>
            <a:lvl8pPr lvl="7"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8pPr>
            <a:lvl9pPr lvl="8" algn="l">
              <a:lnSpc>
                <a:spcPct val="115000"/>
              </a:lnSpc>
              <a:spcBef>
                <a:spcPts val="1600"/>
              </a:spcBef>
              <a:spcAft>
                <a:spcPts val="1600"/>
              </a:spcAft>
              <a:buSzPts val="1000"/>
              <a:buNone/>
              <a:defRPr sz="1200">
                <a:solidFill>
                  <a:schemeClr val="lt1"/>
                </a:solidFill>
                <a:latin typeface="Open Sans SemiBold"/>
                <a:ea typeface="Open Sans SemiBold"/>
                <a:cs typeface="Open Sans SemiBold"/>
                <a:sym typeface="Open Sans SemiBold"/>
              </a:defRPr>
            </a:lvl9pPr>
          </a:lstStyle>
          <a:p/>
        </p:txBody>
      </p:sp>
      <p:sp>
        <p:nvSpPr>
          <p:cNvPr id="33" name="Google Shape;33;p45"/>
          <p:cNvSpPr txBox="1"/>
          <p:nvPr>
            <p:ph idx="5" type="title"/>
          </p:nvPr>
        </p:nvSpPr>
        <p:spPr>
          <a:xfrm>
            <a:off x="440225" y="339370"/>
            <a:ext cx="2368500" cy="2901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34" name="Google Shape;34;p45"/>
          <p:cNvSpPr txBox="1"/>
          <p:nvPr>
            <p:ph idx="6" type="title"/>
          </p:nvPr>
        </p:nvSpPr>
        <p:spPr>
          <a:xfrm>
            <a:off x="3306425" y="339364"/>
            <a:ext cx="2406600" cy="535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p:txBody>
      </p:sp>
      <p:sp>
        <p:nvSpPr>
          <p:cNvPr id="35" name="Google Shape;35;p45"/>
          <p:cNvSpPr txBox="1"/>
          <p:nvPr>
            <p:ph idx="7" type="subTitle"/>
          </p:nvPr>
        </p:nvSpPr>
        <p:spPr>
          <a:xfrm>
            <a:off x="440225" y="996500"/>
            <a:ext cx="2406600" cy="258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1400"/>
              <a:buNone/>
              <a:defRPr sz="1200">
                <a:solidFill>
                  <a:schemeClr val="lt1"/>
                </a:solidFill>
                <a:latin typeface="Open Sans SemiBold"/>
                <a:ea typeface="Open Sans SemiBold"/>
                <a:cs typeface="Open Sans SemiBold"/>
                <a:sym typeface="Open Sans SemiBold"/>
              </a:defRPr>
            </a:lvl1pPr>
            <a:lvl2pPr lvl="1" algn="l">
              <a:lnSpc>
                <a:spcPct val="115000"/>
              </a:lnSpc>
              <a:spcBef>
                <a:spcPts val="1600"/>
              </a:spcBef>
              <a:spcAft>
                <a:spcPts val="0"/>
              </a:spcAft>
              <a:buSzPts val="1200"/>
              <a:buNone/>
              <a:defRPr sz="1200">
                <a:solidFill>
                  <a:schemeClr val="lt1"/>
                </a:solidFill>
                <a:latin typeface="Open Sans SemiBold"/>
                <a:ea typeface="Open Sans SemiBold"/>
                <a:cs typeface="Open Sans SemiBold"/>
                <a:sym typeface="Open Sans SemiBold"/>
              </a:defRPr>
            </a:lvl2pPr>
            <a:lvl3pPr lvl="2"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3pPr>
            <a:lvl4pPr lvl="3"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4pPr>
            <a:lvl5pPr lvl="4"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5pPr>
            <a:lvl6pPr lvl="5"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6pPr>
            <a:lvl7pPr lvl="6"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7pPr>
            <a:lvl8pPr lvl="7"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8pPr>
            <a:lvl9pPr lvl="8" algn="l">
              <a:lnSpc>
                <a:spcPct val="115000"/>
              </a:lnSpc>
              <a:spcBef>
                <a:spcPts val="1600"/>
              </a:spcBef>
              <a:spcAft>
                <a:spcPts val="1600"/>
              </a:spcAft>
              <a:buSzPts val="1000"/>
              <a:buNone/>
              <a:defRPr sz="1200">
                <a:solidFill>
                  <a:schemeClr val="lt1"/>
                </a:solidFill>
                <a:latin typeface="Open Sans SemiBold"/>
                <a:ea typeface="Open Sans SemiBold"/>
                <a:cs typeface="Open Sans SemiBold"/>
                <a:sym typeface="Open Sans SemiBold"/>
              </a:defRPr>
            </a:lvl9pPr>
          </a:lstStyle>
          <a:p/>
        </p:txBody>
      </p:sp>
      <p:sp>
        <p:nvSpPr>
          <p:cNvPr id="36" name="Google Shape;36;p45"/>
          <p:cNvSpPr txBox="1"/>
          <p:nvPr>
            <p:ph idx="8" type="subTitle"/>
          </p:nvPr>
        </p:nvSpPr>
        <p:spPr>
          <a:xfrm>
            <a:off x="3306425" y="996500"/>
            <a:ext cx="2406600" cy="258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1400"/>
              <a:buNone/>
              <a:defRPr sz="1200">
                <a:solidFill>
                  <a:schemeClr val="lt1"/>
                </a:solidFill>
                <a:latin typeface="Open Sans SemiBold"/>
                <a:ea typeface="Open Sans SemiBold"/>
                <a:cs typeface="Open Sans SemiBold"/>
                <a:sym typeface="Open Sans SemiBold"/>
              </a:defRPr>
            </a:lvl1pPr>
            <a:lvl2pPr lvl="1" algn="l">
              <a:lnSpc>
                <a:spcPct val="115000"/>
              </a:lnSpc>
              <a:spcBef>
                <a:spcPts val="1600"/>
              </a:spcBef>
              <a:spcAft>
                <a:spcPts val="0"/>
              </a:spcAft>
              <a:buSzPts val="1200"/>
              <a:buNone/>
              <a:defRPr sz="1200">
                <a:solidFill>
                  <a:schemeClr val="lt1"/>
                </a:solidFill>
                <a:latin typeface="Open Sans SemiBold"/>
                <a:ea typeface="Open Sans SemiBold"/>
                <a:cs typeface="Open Sans SemiBold"/>
                <a:sym typeface="Open Sans SemiBold"/>
              </a:defRPr>
            </a:lvl2pPr>
            <a:lvl3pPr lvl="2"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3pPr>
            <a:lvl4pPr lvl="3"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4pPr>
            <a:lvl5pPr lvl="4"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5pPr>
            <a:lvl6pPr lvl="5"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6pPr>
            <a:lvl7pPr lvl="6"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7pPr>
            <a:lvl8pPr lvl="7" algn="l">
              <a:lnSpc>
                <a:spcPct val="115000"/>
              </a:lnSpc>
              <a:spcBef>
                <a:spcPts val="1600"/>
              </a:spcBef>
              <a:spcAft>
                <a:spcPts val="0"/>
              </a:spcAft>
              <a:buSzPts val="1000"/>
              <a:buNone/>
              <a:defRPr sz="1200">
                <a:solidFill>
                  <a:schemeClr val="lt1"/>
                </a:solidFill>
                <a:latin typeface="Open Sans SemiBold"/>
                <a:ea typeface="Open Sans SemiBold"/>
                <a:cs typeface="Open Sans SemiBold"/>
                <a:sym typeface="Open Sans SemiBold"/>
              </a:defRPr>
            </a:lvl8pPr>
            <a:lvl9pPr lvl="8" algn="l">
              <a:lnSpc>
                <a:spcPct val="115000"/>
              </a:lnSpc>
              <a:spcBef>
                <a:spcPts val="1600"/>
              </a:spcBef>
              <a:spcAft>
                <a:spcPts val="1600"/>
              </a:spcAft>
              <a:buSzPts val="1000"/>
              <a:buNone/>
              <a:defRPr sz="1200">
                <a:solidFill>
                  <a:schemeClr val="lt1"/>
                </a:solidFill>
                <a:latin typeface="Open Sans SemiBold"/>
                <a:ea typeface="Open Sans SemiBold"/>
                <a:cs typeface="Open Sans SemiBold"/>
                <a:sym typeface="Open Sans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2 columns" type="twoColTx">
  <p:cSld name="TITLE_AND_TWO_COLUMNS">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46"/>
          <p:cNvSpPr txBox="1"/>
          <p:nvPr>
            <p:ph idx="1" type="body"/>
          </p:nvPr>
        </p:nvSpPr>
        <p:spPr>
          <a:xfrm>
            <a:off x="440225" y="977950"/>
            <a:ext cx="3877200" cy="37212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0"/>
              </a:spcBef>
              <a:spcAft>
                <a:spcPts val="0"/>
              </a:spcAft>
              <a:buSzPts val="1200"/>
              <a:buChar char="●"/>
              <a:defRPr sz="1400"/>
            </a:lvl1pPr>
            <a:lvl2pPr indent="-304800" lvl="1" marL="914400" algn="l">
              <a:lnSpc>
                <a:spcPct val="100000"/>
              </a:lnSpc>
              <a:spcBef>
                <a:spcPts val="1000"/>
              </a:spcBef>
              <a:spcAft>
                <a:spcPts val="0"/>
              </a:spcAft>
              <a:buSzPts val="1200"/>
              <a:buChar char="○"/>
              <a:defRPr sz="1200"/>
            </a:lvl2pPr>
            <a:lvl3pPr indent="-304800" lvl="2" marL="1371600" algn="l">
              <a:lnSpc>
                <a:spcPct val="100000"/>
              </a:lnSpc>
              <a:spcBef>
                <a:spcPts val="1000"/>
              </a:spcBef>
              <a:spcAft>
                <a:spcPts val="0"/>
              </a:spcAft>
              <a:buSzPts val="1200"/>
              <a:buChar char="■"/>
              <a:defRPr sz="1200"/>
            </a:lvl3pPr>
            <a:lvl4pPr indent="-304800" lvl="3" marL="1828800" algn="l">
              <a:lnSpc>
                <a:spcPct val="100000"/>
              </a:lnSpc>
              <a:spcBef>
                <a:spcPts val="1000"/>
              </a:spcBef>
              <a:spcAft>
                <a:spcPts val="0"/>
              </a:spcAft>
              <a:buSzPts val="1200"/>
              <a:buChar char="●"/>
              <a:defRPr sz="1200"/>
            </a:lvl4pPr>
            <a:lvl5pPr indent="-304800" lvl="4" marL="2286000" algn="l">
              <a:lnSpc>
                <a:spcPct val="100000"/>
              </a:lnSpc>
              <a:spcBef>
                <a:spcPts val="1000"/>
              </a:spcBef>
              <a:spcAft>
                <a:spcPts val="0"/>
              </a:spcAft>
              <a:buSzPts val="1200"/>
              <a:buChar char="○"/>
              <a:defRPr sz="1200"/>
            </a:lvl5pPr>
            <a:lvl6pPr indent="-304800" lvl="5" marL="2743200" algn="l">
              <a:lnSpc>
                <a:spcPct val="100000"/>
              </a:lnSpc>
              <a:spcBef>
                <a:spcPts val="1000"/>
              </a:spcBef>
              <a:spcAft>
                <a:spcPts val="0"/>
              </a:spcAft>
              <a:buSzPts val="1200"/>
              <a:buChar char="■"/>
              <a:defRPr sz="1200"/>
            </a:lvl6pPr>
            <a:lvl7pPr indent="-304800" lvl="6" marL="3200400" algn="l">
              <a:lnSpc>
                <a:spcPct val="100000"/>
              </a:lnSpc>
              <a:spcBef>
                <a:spcPts val="1000"/>
              </a:spcBef>
              <a:spcAft>
                <a:spcPts val="0"/>
              </a:spcAft>
              <a:buSzPts val="1200"/>
              <a:buChar char="●"/>
              <a:defRPr sz="1200"/>
            </a:lvl7pPr>
            <a:lvl8pPr indent="-304800" lvl="7" marL="3657600" algn="l">
              <a:lnSpc>
                <a:spcPct val="100000"/>
              </a:lnSpc>
              <a:spcBef>
                <a:spcPts val="1000"/>
              </a:spcBef>
              <a:spcAft>
                <a:spcPts val="0"/>
              </a:spcAft>
              <a:buSzPts val="1200"/>
              <a:buChar char="○"/>
              <a:defRPr sz="1200"/>
            </a:lvl8pPr>
            <a:lvl9pPr indent="-304800" lvl="8" marL="4114800" algn="l">
              <a:lnSpc>
                <a:spcPct val="100000"/>
              </a:lnSpc>
              <a:spcBef>
                <a:spcPts val="1000"/>
              </a:spcBef>
              <a:spcAft>
                <a:spcPts val="1000"/>
              </a:spcAft>
              <a:buSzPts val="1200"/>
              <a:buChar char="■"/>
              <a:defRPr sz="1200"/>
            </a:lvl9pPr>
          </a:lstStyle>
          <a:p/>
        </p:txBody>
      </p:sp>
      <p:sp>
        <p:nvSpPr>
          <p:cNvPr id="39" name="Google Shape;39;p46"/>
          <p:cNvSpPr txBox="1"/>
          <p:nvPr>
            <p:ph idx="2" type="body"/>
          </p:nvPr>
        </p:nvSpPr>
        <p:spPr>
          <a:xfrm>
            <a:off x="4822378" y="977950"/>
            <a:ext cx="3877200" cy="37212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0"/>
              </a:spcBef>
              <a:spcAft>
                <a:spcPts val="0"/>
              </a:spcAft>
              <a:buSzPts val="1200"/>
              <a:buChar char="●"/>
              <a:defRPr sz="1400"/>
            </a:lvl1pPr>
            <a:lvl2pPr indent="-304800" lvl="1" marL="914400" algn="l">
              <a:lnSpc>
                <a:spcPct val="100000"/>
              </a:lnSpc>
              <a:spcBef>
                <a:spcPts val="1000"/>
              </a:spcBef>
              <a:spcAft>
                <a:spcPts val="0"/>
              </a:spcAft>
              <a:buSzPts val="1200"/>
              <a:buChar char="○"/>
              <a:defRPr sz="1200"/>
            </a:lvl2pPr>
            <a:lvl3pPr indent="-304800" lvl="2" marL="1371600" algn="l">
              <a:lnSpc>
                <a:spcPct val="100000"/>
              </a:lnSpc>
              <a:spcBef>
                <a:spcPts val="1000"/>
              </a:spcBef>
              <a:spcAft>
                <a:spcPts val="0"/>
              </a:spcAft>
              <a:buSzPts val="1200"/>
              <a:buChar char="■"/>
              <a:defRPr sz="1200"/>
            </a:lvl3pPr>
            <a:lvl4pPr indent="-304800" lvl="3" marL="1828800" algn="l">
              <a:lnSpc>
                <a:spcPct val="100000"/>
              </a:lnSpc>
              <a:spcBef>
                <a:spcPts val="1000"/>
              </a:spcBef>
              <a:spcAft>
                <a:spcPts val="0"/>
              </a:spcAft>
              <a:buSzPts val="1200"/>
              <a:buChar char="●"/>
              <a:defRPr sz="1200"/>
            </a:lvl4pPr>
            <a:lvl5pPr indent="-304800" lvl="4" marL="2286000" algn="l">
              <a:lnSpc>
                <a:spcPct val="100000"/>
              </a:lnSpc>
              <a:spcBef>
                <a:spcPts val="1000"/>
              </a:spcBef>
              <a:spcAft>
                <a:spcPts val="0"/>
              </a:spcAft>
              <a:buSzPts val="1200"/>
              <a:buChar char="○"/>
              <a:defRPr sz="1200"/>
            </a:lvl5pPr>
            <a:lvl6pPr indent="-304800" lvl="5" marL="2743200" algn="l">
              <a:lnSpc>
                <a:spcPct val="100000"/>
              </a:lnSpc>
              <a:spcBef>
                <a:spcPts val="1000"/>
              </a:spcBef>
              <a:spcAft>
                <a:spcPts val="0"/>
              </a:spcAft>
              <a:buSzPts val="1200"/>
              <a:buChar char="■"/>
              <a:defRPr sz="1200"/>
            </a:lvl6pPr>
            <a:lvl7pPr indent="-304800" lvl="6" marL="3200400" algn="l">
              <a:lnSpc>
                <a:spcPct val="100000"/>
              </a:lnSpc>
              <a:spcBef>
                <a:spcPts val="1000"/>
              </a:spcBef>
              <a:spcAft>
                <a:spcPts val="0"/>
              </a:spcAft>
              <a:buSzPts val="1200"/>
              <a:buChar char="●"/>
              <a:defRPr sz="1200"/>
            </a:lvl7pPr>
            <a:lvl8pPr indent="-304800" lvl="7" marL="3657600" algn="l">
              <a:lnSpc>
                <a:spcPct val="100000"/>
              </a:lnSpc>
              <a:spcBef>
                <a:spcPts val="1000"/>
              </a:spcBef>
              <a:spcAft>
                <a:spcPts val="0"/>
              </a:spcAft>
              <a:buSzPts val="1200"/>
              <a:buChar char="○"/>
              <a:defRPr sz="1200"/>
            </a:lvl8pPr>
            <a:lvl9pPr indent="-304800" lvl="8" marL="4114800" algn="l">
              <a:lnSpc>
                <a:spcPct val="100000"/>
              </a:lnSpc>
              <a:spcBef>
                <a:spcPts val="1000"/>
              </a:spcBef>
              <a:spcAft>
                <a:spcPts val="1000"/>
              </a:spcAft>
              <a:buSzPts val="1200"/>
              <a:buChar char="■"/>
              <a:defRPr sz="1200"/>
            </a:lvl9pPr>
          </a:lstStyle>
          <a:p/>
        </p:txBody>
      </p:sp>
      <p:sp>
        <p:nvSpPr>
          <p:cNvPr id="40" name="Google Shape;40;p46"/>
          <p:cNvSpPr txBox="1"/>
          <p:nvPr>
            <p:ph type="title"/>
          </p:nvPr>
        </p:nvSpPr>
        <p:spPr>
          <a:xfrm>
            <a:off x="433100" y="357425"/>
            <a:ext cx="8266500" cy="38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SECTION_HEADER_1_1_2_1_1_1">
    <p:bg>
      <p:bgPr>
        <a:solidFill>
          <a:schemeClr val="dk1"/>
        </a:solidFill>
      </p:bgPr>
    </p:bg>
    <p:spTree>
      <p:nvGrpSpPr>
        <p:cNvPr id="41" name="Shape 41"/>
        <p:cNvGrpSpPr/>
        <p:nvPr/>
      </p:nvGrpSpPr>
      <p:grpSpPr>
        <a:xfrm>
          <a:off x="0" y="0"/>
          <a:ext cx="0" cy="0"/>
          <a:chOff x="0" y="0"/>
          <a:chExt cx="0" cy="0"/>
        </a:xfrm>
      </p:grpSpPr>
      <p:sp>
        <p:nvSpPr>
          <p:cNvPr id="42" name="Google Shape;42;p47"/>
          <p:cNvSpPr/>
          <p:nvPr/>
        </p:nvSpPr>
        <p:spPr>
          <a:xfrm>
            <a:off x="7459850" y="4858886"/>
            <a:ext cx="1272600" cy="1506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p47"/>
          <p:cNvPicPr preferRelativeResize="0"/>
          <p:nvPr/>
        </p:nvPicPr>
        <p:blipFill rotWithShape="1">
          <a:blip r:embed="rId2">
            <a:alphaModFix/>
          </a:blip>
          <a:srcRect b="0" l="0" r="0" t="0"/>
          <a:stretch/>
        </p:blipFill>
        <p:spPr>
          <a:xfrm>
            <a:off x="8035150" y="4845575"/>
            <a:ext cx="664550" cy="151850"/>
          </a:xfrm>
          <a:prstGeom prst="rect">
            <a:avLst/>
          </a:prstGeom>
          <a:noFill/>
          <a:ln>
            <a:noFill/>
          </a:ln>
        </p:spPr>
      </p:pic>
      <p:sp>
        <p:nvSpPr>
          <p:cNvPr id="44" name="Google Shape;44;p47"/>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rgbClr val="E6E8EC"/>
                </a:solidFill>
                <a:latin typeface="Arial"/>
                <a:ea typeface="Arial"/>
                <a:cs typeface="Arial"/>
                <a:sym typeface="Arial"/>
              </a:rPr>
              <a:t>Template by</a:t>
            </a:r>
            <a:endParaRPr b="0" i="0" sz="700" u="none" cap="none" strike="noStrike">
              <a:solidFill>
                <a:srgbClr val="E6E8EC"/>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SECTION_HEADER_1_3">
    <p:bg>
      <p:bgPr>
        <a:blipFill>
          <a:blip r:embed="rId2">
            <a:alphaModFix/>
          </a:blip>
          <a:stretch>
            <a:fillRect/>
          </a:stretch>
        </a:blipFill>
      </p:bgPr>
    </p:bg>
    <p:spTree>
      <p:nvGrpSpPr>
        <p:cNvPr id="45" name="Shape 45"/>
        <p:cNvGrpSpPr/>
        <p:nvPr/>
      </p:nvGrpSpPr>
      <p:grpSpPr>
        <a:xfrm>
          <a:off x="0" y="0"/>
          <a:ext cx="0" cy="0"/>
          <a:chOff x="0" y="0"/>
          <a:chExt cx="0" cy="0"/>
        </a:xfrm>
      </p:grpSpPr>
      <p:pic>
        <p:nvPicPr>
          <p:cNvPr id="46" name="Google Shape;46;p48"/>
          <p:cNvPicPr preferRelativeResize="0"/>
          <p:nvPr/>
        </p:nvPicPr>
        <p:blipFill rotWithShape="1">
          <a:blip r:embed="rId3">
            <a:alphaModFix/>
          </a:blip>
          <a:srcRect b="0" l="560" r="8990" t="1506"/>
          <a:stretch/>
        </p:blipFill>
        <p:spPr>
          <a:xfrm>
            <a:off x="-151500" y="-247650"/>
            <a:ext cx="9447000" cy="5606125"/>
          </a:xfrm>
          <a:prstGeom prst="rect">
            <a:avLst/>
          </a:prstGeom>
          <a:noFill/>
          <a:ln>
            <a:noFill/>
          </a:ln>
        </p:spPr>
      </p:pic>
      <p:sp>
        <p:nvSpPr>
          <p:cNvPr id="47" name="Google Shape;47;p48"/>
          <p:cNvSpPr txBox="1"/>
          <p:nvPr/>
        </p:nvSpPr>
        <p:spPr>
          <a:xfrm>
            <a:off x="346895" y="4770180"/>
            <a:ext cx="5433900" cy="20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FFFFFF"/>
                </a:solidFill>
                <a:latin typeface="Open Sans Light"/>
                <a:ea typeface="Open Sans Light"/>
                <a:cs typeface="Open Sans Light"/>
                <a:sym typeface="Open Sans Light"/>
              </a:rPr>
              <a:t>Confidential and Proprietary to NextRoll - Do Not Distribute</a:t>
            </a:r>
            <a:endParaRPr b="0" i="0" sz="700" u="none" cap="none" strike="noStrike">
              <a:solidFill>
                <a:srgbClr val="FFFFFF"/>
              </a:solidFill>
              <a:latin typeface="Open Sans Light"/>
              <a:ea typeface="Open Sans Light"/>
              <a:cs typeface="Open Sans Light"/>
              <a:sym typeface="Open Sans Light"/>
            </a:endParaRPr>
          </a:p>
        </p:txBody>
      </p:sp>
      <p:sp>
        <p:nvSpPr>
          <p:cNvPr id="48" name="Google Shape;48;p48"/>
          <p:cNvSpPr txBox="1"/>
          <p:nvPr>
            <p:ph type="title"/>
          </p:nvPr>
        </p:nvSpPr>
        <p:spPr>
          <a:xfrm>
            <a:off x="1178700" y="1148550"/>
            <a:ext cx="6786600" cy="2832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500"/>
              <a:buNone/>
              <a:defRPr>
                <a:solidFill>
                  <a:schemeClr val="dk1"/>
                </a:solidFill>
                <a:latin typeface="Open Sans"/>
                <a:ea typeface="Open Sans"/>
                <a:cs typeface="Open Sans"/>
                <a:sym typeface="Open Sans"/>
              </a:defRPr>
            </a:lvl1pPr>
            <a:lvl2pPr lvl="1" algn="ctr">
              <a:lnSpc>
                <a:spcPct val="100000"/>
              </a:lnSpc>
              <a:spcBef>
                <a:spcPts val="0"/>
              </a:spcBef>
              <a:spcAft>
                <a:spcPts val="0"/>
              </a:spcAft>
              <a:buSzPts val="2800"/>
              <a:buNone/>
              <a:defRPr>
                <a:latin typeface="Open Sans"/>
                <a:ea typeface="Open Sans"/>
                <a:cs typeface="Open Sans"/>
                <a:sym typeface="Open Sans"/>
              </a:defRPr>
            </a:lvl2pPr>
            <a:lvl3pPr lvl="2" algn="ctr">
              <a:lnSpc>
                <a:spcPct val="100000"/>
              </a:lnSpc>
              <a:spcBef>
                <a:spcPts val="0"/>
              </a:spcBef>
              <a:spcAft>
                <a:spcPts val="0"/>
              </a:spcAft>
              <a:buSzPts val="2800"/>
              <a:buNone/>
              <a:defRPr>
                <a:latin typeface="Open Sans"/>
                <a:ea typeface="Open Sans"/>
                <a:cs typeface="Open Sans"/>
                <a:sym typeface="Open Sans"/>
              </a:defRPr>
            </a:lvl3pPr>
            <a:lvl4pPr lvl="3" algn="ctr">
              <a:lnSpc>
                <a:spcPct val="100000"/>
              </a:lnSpc>
              <a:spcBef>
                <a:spcPts val="0"/>
              </a:spcBef>
              <a:spcAft>
                <a:spcPts val="0"/>
              </a:spcAft>
              <a:buSzPts val="2800"/>
              <a:buNone/>
              <a:defRPr>
                <a:latin typeface="Open Sans"/>
                <a:ea typeface="Open Sans"/>
                <a:cs typeface="Open Sans"/>
                <a:sym typeface="Open Sans"/>
              </a:defRPr>
            </a:lvl4pPr>
            <a:lvl5pPr lvl="4" algn="ctr">
              <a:lnSpc>
                <a:spcPct val="100000"/>
              </a:lnSpc>
              <a:spcBef>
                <a:spcPts val="0"/>
              </a:spcBef>
              <a:spcAft>
                <a:spcPts val="0"/>
              </a:spcAft>
              <a:buSzPts val="2800"/>
              <a:buNone/>
              <a:defRPr>
                <a:latin typeface="Open Sans"/>
                <a:ea typeface="Open Sans"/>
                <a:cs typeface="Open Sans"/>
                <a:sym typeface="Open Sans"/>
              </a:defRPr>
            </a:lvl5pPr>
            <a:lvl6pPr lvl="5" algn="ctr">
              <a:lnSpc>
                <a:spcPct val="100000"/>
              </a:lnSpc>
              <a:spcBef>
                <a:spcPts val="0"/>
              </a:spcBef>
              <a:spcAft>
                <a:spcPts val="0"/>
              </a:spcAft>
              <a:buSzPts val="2800"/>
              <a:buNone/>
              <a:defRPr>
                <a:latin typeface="Open Sans"/>
                <a:ea typeface="Open Sans"/>
                <a:cs typeface="Open Sans"/>
                <a:sym typeface="Open Sans"/>
              </a:defRPr>
            </a:lvl6pPr>
            <a:lvl7pPr lvl="6" algn="ctr">
              <a:lnSpc>
                <a:spcPct val="100000"/>
              </a:lnSpc>
              <a:spcBef>
                <a:spcPts val="0"/>
              </a:spcBef>
              <a:spcAft>
                <a:spcPts val="0"/>
              </a:spcAft>
              <a:buSzPts val="2800"/>
              <a:buNone/>
              <a:defRPr>
                <a:latin typeface="Open Sans"/>
                <a:ea typeface="Open Sans"/>
                <a:cs typeface="Open Sans"/>
                <a:sym typeface="Open Sans"/>
              </a:defRPr>
            </a:lvl7pPr>
            <a:lvl8pPr lvl="7" algn="ctr">
              <a:lnSpc>
                <a:spcPct val="100000"/>
              </a:lnSpc>
              <a:spcBef>
                <a:spcPts val="0"/>
              </a:spcBef>
              <a:spcAft>
                <a:spcPts val="0"/>
              </a:spcAft>
              <a:buSzPts val="2800"/>
              <a:buNone/>
              <a:defRPr>
                <a:latin typeface="Open Sans"/>
                <a:ea typeface="Open Sans"/>
                <a:cs typeface="Open Sans"/>
                <a:sym typeface="Open Sans"/>
              </a:defRPr>
            </a:lvl8pPr>
            <a:lvl9pPr lvl="8" algn="ctr">
              <a:lnSpc>
                <a:spcPct val="100000"/>
              </a:lnSpc>
              <a:spcBef>
                <a:spcPts val="0"/>
              </a:spcBef>
              <a:spcAft>
                <a:spcPts val="0"/>
              </a:spcAft>
              <a:buSzPts val="2800"/>
              <a:buNone/>
              <a:defRPr>
                <a:latin typeface="Open Sans"/>
                <a:ea typeface="Open Sans"/>
                <a:cs typeface="Open Sans"/>
                <a:sym typeface="Open Sans"/>
              </a:defRPr>
            </a:lvl9pPr>
          </a:lstStyle>
          <a:p/>
        </p:txBody>
      </p:sp>
      <p:sp>
        <p:nvSpPr>
          <p:cNvPr id="49" name="Google Shape;49;p48"/>
          <p:cNvSpPr/>
          <p:nvPr/>
        </p:nvSpPr>
        <p:spPr>
          <a:xfrm>
            <a:off x="372650" y="498600"/>
            <a:ext cx="8399700" cy="3794700"/>
          </a:xfrm>
          <a:prstGeom prst="wedgeRectCallout">
            <a:avLst>
              <a:gd fmla="val -33398" name="adj1"/>
              <a:gd fmla="val 68283" name="adj2"/>
            </a:avLst>
          </a:prstGeom>
          <a:solidFill>
            <a:schemeClr val="dk1"/>
          </a:solidFill>
          <a:ln>
            <a:noFill/>
          </a:ln>
          <a:effectLst>
            <a:outerShdw blurRad="42863" rotWithShape="0" algn="bl">
              <a:schemeClr val="lt1">
                <a:alpha val="3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8"/>
          <p:cNvSpPr/>
          <p:nvPr/>
        </p:nvSpPr>
        <p:spPr>
          <a:xfrm>
            <a:off x="7459850" y="4858886"/>
            <a:ext cx="1272600" cy="150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48"/>
          <p:cNvPicPr preferRelativeResize="0"/>
          <p:nvPr/>
        </p:nvPicPr>
        <p:blipFill rotWithShape="1">
          <a:blip r:embed="rId4">
            <a:alphaModFix/>
          </a:blip>
          <a:srcRect b="0" l="0" r="0" t="0"/>
          <a:stretch/>
        </p:blipFill>
        <p:spPr>
          <a:xfrm>
            <a:off x="8035150" y="4845575"/>
            <a:ext cx="664550" cy="151850"/>
          </a:xfrm>
          <a:prstGeom prst="rect">
            <a:avLst/>
          </a:prstGeom>
          <a:noFill/>
          <a:ln>
            <a:noFill/>
          </a:ln>
        </p:spPr>
      </p:pic>
      <p:sp>
        <p:nvSpPr>
          <p:cNvPr id="52" name="Google Shape;52;p48"/>
          <p:cNvSpPr txBox="1"/>
          <p:nvPr/>
        </p:nvSpPr>
        <p:spPr>
          <a:xfrm>
            <a:off x="7120710" y="4795302"/>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Template by</a:t>
            </a:r>
            <a:endParaRPr b="0" i="0" sz="7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3C4858"/>
              </a:buClr>
              <a:buSzPts val="2500"/>
              <a:buFont typeface="Work Sans"/>
              <a:buNone/>
              <a:defRPr b="1" i="0" sz="2500" u="none" cap="none" strike="noStrike">
                <a:solidFill>
                  <a:srgbClr val="3C4858"/>
                </a:solidFill>
                <a:latin typeface="Work Sans"/>
                <a:ea typeface="Work Sans"/>
                <a:cs typeface="Work Sans"/>
                <a:sym typeface="Work Sans"/>
              </a:defRPr>
            </a:lvl1pPr>
            <a:lvl2pPr lvl="1"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2pPr>
            <a:lvl3pPr lvl="2"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3pPr>
            <a:lvl4pPr lvl="3"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4pPr>
            <a:lvl5pPr lvl="4"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5pPr>
            <a:lvl6pPr lvl="5"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6pPr>
            <a:lvl7pPr lvl="6"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7pPr>
            <a:lvl8pPr lvl="7"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8pPr>
            <a:lvl9pPr lvl="8"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9pPr>
          </a:lstStyle>
          <a:p/>
        </p:txBody>
      </p:sp>
      <p:sp>
        <p:nvSpPr>
          <p:cNvPr id="7" name="Google Shape;7;p39"/>
          <p:cNvSpPr txBox="1"/>
          <p:nvPr>
            <p:ph idx="1" type="body"/>
          </p:nvPr>
        </p:nvSpPr>
        <p:spPr>
          <a:xfrm>
            <a:off x="422400" y="938400"/>
            <a:ext cx="8299200" cy="3688800"/>
          </a:xfrm>
          <a:prstGeom prst="rect">
            <a:avLst/>
          </a:prstGeom>
          <a:noFill/>
          <a:ln>
            <a:noFill/>
          </a:ln>
        </p:spPr>
        <p:txBody>
          <a:bodyPr anchorCtr="0" anchor="t" bIns="0" lIns="0" spcFirstLastPara="1" rIns="0" wrap="square" tIns="0">
            <a:noAutofit/>
          </a:bodyPr>
          <a:lstStyle>
            <a:lvl1pPr indent="-317500" lvl="0" marL="457200" marR="0" rtl="0" algn="l">
              <a:lnSpc>
                <a:spcPct val="115000"/>
              </a:lnSpc>
              <a:spcBef>
                <a:spcPts val="0"/>
              </a:spcBef>
              <a:spcAft>
                <a:spcPts val="0"/>
              </a:spcAft>
              <a:buClr>
                <a:srgbClr val="3C4858"/>
              </a:buClr>
              <a:buSzPts val="1400"/>
              <a:buFont typeface="Open Sans"/>
              <a:buChar char="●"/>
              <a:defRPr b="0" i="0" sz="1400" u="none" cap="none" strike="noStrike">
                <a:solidFill>
                  <a:srgbClr val="3C4858"/>
                </a:solidFill>
                <a:latin typeface="Open Sans"/>
                <a:ea typeface="Open Sans"/>
                <a:cs typeface="Open Sans"/>
                <a:sym typeface="Open Sans"/>
              </a:defRPr>
            </a:lvl1pPr>
            <a:lvl2pPr indent="-304800" lvl="1" marL="914400" marR="0" rtl="0" algn="l">
              <a:lnSpc>
                <a:spcPct val="115000"/>
              </a:lnSpc>
              <a:spcBef>
                <a:spcPts val="1600"/>
              </a:spcBef>
              <a:spcAft>
                <a:spcPts val="0"/>
              </a:spcAft>
              <a:buClr>
                <a:srgbClr val="3C4858"/>
              </a:buClr>
              <a:buSzPts val="1200"/>
              <a:buFont typeface="Open Sans"/>
              <a:buChar char="○"/>
              <a:defRPr b="0" i="0" sz="1200" u="none" cap="none" strike="noStrike">
                <a:solidFill>
                  <a:srgbClr val="3C4858"/>
                </a:solidFill>
                <a:latin typeface="Open Sans"/>
                <a:ea typeface="Open Sans"/>
                <a:cs typeface="Open Sans"/>
                <a:sym typeface="Open Sans"/>
              </a:defRPr>
            </a:lvl2pPr>
            <a:lvl3pPr indent="-292100" lvl="2" marL="13716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3pPr>
            <a:lvl4pPr indent="-292100" lvl="3" marL="18288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4pPr>
            <a:lvl5pPr indent="-292100" lvl="4" marL="22860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5pPr>
            <a:lvl6pPr indent="-292100" lvl="5" marL="27432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6pPr>
            <a:lvl7pPr indent="-292100" lvl="6" marL="32004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7pPr>
            <a:lvl8pPr indent="-292100" lvl="7" marL="3657600" marR="0" rtl="0" algn="l">
              <a:lnSpc>
                <a:spcPct val="115000"/>
              </a:lnSpc>
              <a:spcBef>
                <a:spcPts val="1600"/>
              </a:spcBef>
              <a:spcAft>
                <a:spcPts val="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8pPr>
            <a:lvl9pPr indent="-292100" lvl="8" marL="4114800" marR="0" rtl="0" algn="l">
              <a:lnSpc>
                <a:spcPct val="115000"/>
              </a:lnSpc>
              <a:spcBef>
                <a:spcPts val="1600"/>
              </a:spcBef>
              <a:spcAft>
                <a:spcPts val="1600"/>
              </a:spcAft>
              <a:buClr>
                <a:srgbClr val="3C4858"/>
              </a:buClr>
              <a:buSzPts val="1000"/>
              <a:buFont typeface="Open Sans"/>
              <a:buChar char="■"/>
              <a:defRPr b="0" i="0" sz="1000" u="none" cap="none" strike="noStrike">
                <a:solidFill>
                  <a:srgbClr val="3C4858"/>
                </a:solidFill>
                <a:latin typeface="Open Sans"/>
                <a:ea typeface="Open Sans"/>
                <a:cs typeface="Open Sans"/>
                <a:sym typeface="Open Sans"/>
              </a:defRPr>
            </a:lvl9pPr>
          </a:lstStyle>
          <a:p/>
        </p:txBody>
      </p:sp>
      <p:sp>
        <p:nvSpPr>
          <p:cNvPr id="8" name="Google Shape;8;p39"/>
          <p:cNvSpPr txBox="1"/>
          <p:nvPr/>
        </p:nvSpPr>
        <p:spPr>
          <a:xfrm>
            <a:off x="7120710" y="4789440"/>
            <a:ext cx="963000" cy="16137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Template by</a:t>
            </a:r>
            <a:endParaRPr b="0" i="0" sz="700" u="none" cap="none" strike="noStrike">
              <a:solidFill>
                <a:schemeClr val="lt1"/>
              </a:solidFill>
              <a:latin typeface="Arial"/>
              <a:ea typeface="Arial"/>
              <a:cs typeface="Arial"/>
              <a:sym typeface="Arial"/>
            </a:endParaRPr>
          </a:p>
        </p:txBody>
      </p:sp>
      <p:pic>
        <p:nvPicPr>
          <p:cNvPr id="9" name="Google Shape;9;p39"/>
          <p:cNvPicPr preferRelativeResize="0"/>
          <p:nvPr/>
        </p:nvPicPr>
        <p:blipFill rotWithShape="1">
          <a:blip r:embed="rId1">
            <a:alphaModFix/>
          </a:blip>
          <a:srcRect b="-24499" l="-24054" r="-21463" t="-16544"/>
          <a:stretch/>
        </p:blipFill>
        <p:spPr>
          <a:xfrm>
            <a:off x="7866916" y="4853500"/>
            <a:ext cx="1223809" cy="1613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75">
          <p15:clr>
            <a:srgbClr val="EA4335"/>
          </p15:clr>
        </p15:guide>
        <p15:guide id="2" orient="horz" pos="2984">
          <p15:clr>
            <a:srgbClr val="EA4335"/>
          </p15:clr>
        </p15:guide>
        <p15:guide id="3" pos="277">
          <p15:clr>
            <a:srgbClr val="EA4335"/>
          </p15:clr>
        </p15:guide>
        <p15:guide id="4" pos="54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19.png"/><Relationship Id="rId10" Type="http://schemas.openxmlformats.org/officeDocument/2006/relationships/image" Target="../media/image18.png"/><Relationship Id="rId21" Type="http://schemas.openxmlformats.org/officeDocument/2006/relationships/image" Target="../media/image28.png"/><Relationship Id="rId13"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9.png"/><Relationship Id="rId9" Type="http://schemas.openxmlformats.org/officeDocument/2006/relationships/image" Target="../media/image13.png"/><Relationship Id="rId15" Type="http://schemas.openxmlformats.org/officeDocument/2006/relationships/image" Target="../media/image24.png"/><Relationship Id="rId14" Type="http://schemas.openxmlformats.org/officeDocument/2006/relationships/image" Target="../media/image22.png"/><Relationship Id="rId17" Type="http://schemas.openxmlformats.org/officeDocument/2006/relationships/image" Target="../media/image27.jpg"/><Relationship Id="rId16" Type="http://schemas.openxmlformats.org/officeDocument/2006/relationships/image" Target="../media/image20.png"/><Relationship Id="rId5" Type="http://schemas.openxmlformats.org/officeDocument/2006/relationships/image" Target="../media/image14.png"/><Relationship Id="rId19" Type="http://schemas.openxmlformats.org/officeDocument/2006/relationships/image" Target="../media/image21.png"/><Relationship Id="rId6" Type="http://schemas.openxmlformats.org/officeDocument/2006/relationships/image" Target="../media/image16.png"/><Relationship Id="rId18"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title"/>
          </p:nvPr>
        </p:nvSpPr>
        <p:spPr>
          <a:xfrm>
            <a:off x="856650" y="1233813"/>
            <a:ext cx="7430700" cy="385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a:latin typeface="Arial"/>
                <a:ea typeface="Arial"/>
                <a:cs typeface="Arial"/>
                <a:sym typeface="Arial"/>
              </a:rPr>
              <a:t>2022 Account-Based Marketing Plan for [Company Name]</a:t>
            </a:r>
            <a:endParaRPr>
              <a:latin typeface="Arial"/>
              <a:ea typeface="Arial"/>
              <a:cs typeface="Arial"/>
              <a:sym typeface="Arial"/>
            </a:endParaRPr>
          </a:p>
        </p:txBody>
      </p:sp>
      <p:sp>
        <p:nvSpPr>
          <p:cNvPr id="75" name="Google Shape;75;p1"/>
          <p:cNvSpPr txBox="1"/>
          <p:nvPr>
            <p:ph idx="4294967295" type="subTitle"/>
          </p:nvPr>
        </p:nvSpPr>
        <p:spPr>
          <a:xfrm>
            <a:off x="1677300" y="2692913"/>
            <a:ext cx="5789400" cy="5805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1600"/>
              </a:spcAft>
              <a:buClr>
                <a:srgbClr val="3C4858"/>
              </a:buClr>
              <a:buSzPts val="1400"/>
              <a:buFont typeface="Open Sans"/>
              <a:buNone/>
            </a:pPr>
            <a:r>
              <a:rPr b="1" i="0" lang="en" sz="1400" u="none" cap="none" strike="noStrike">
                <a:solidFill>
                  <a:srgbClr val="FFFFFF"/>
                </a:solidFill>
                <a:latin typeface="Arial"/>
                <a:ea typeface="Arial"/>
                <a:cs typeface="Arial"/>
                <a:sym typeface="Arial"/>
              </a:rPr>
              <a:t>Your Name</a:t>
            </a:r>
            <a:br>
              <a:rPr b="1" i="0" lang="en" sz="1400" u="none" cap="none" strike="noStrike">
                <a:solidFill>
                  <a:srgbClr val="FFFFFF"/>
                </a:solidFill>
                <a:latin typeface="Arial"/>
                <a:ea typeface="Arial"/>
                <a:cs typeface="Arial"/>
                <a:sym typeface="Arial"/>
              </a:rPr>
            </a:br>
            <a:r>
              <a:rPr b="0" i="0" lang="en" sz="1400" u="none" cap="none" strike="noStrike">
                <a:solidFill>
                  <a:srgbClr val="FFFFFF"/>
                </a:solidFill>
                <a:latin typeface="Arial"/>
                <a:ea typeface="Arial"/>
                <a:cs typeface="Arial"/>
                <a:sym typeface="Arial"/>
              </a:rPr>
              <a:t>Title</a:t>
            </a:r>
            <a:endParaRPr b="0" i="0" sz="1400" u="none" cap="none" strike="noStrike">
              <a:solidFill>
                <a:srgbClr val="FFFFFF"/>
              </a:solidFill>
              <a:latin typeface="Arial"/>
              <a:ea typeface="Arial"/>
              <a:cs typeface="Arial"/>
              <a:sym typeface="Arial"/>
            </a:endParaRPr>
          </a:p>
        </p:txBody>
      </p:sp>
      <p:pic>
        <p:nvPicPr>
          <p:cNvPr id="76" name="Google Shape;76;p1"/>
          <p:cNvPicPr preferRelativeResize="0"/>
          <p:nvPr/>
        </p:nvPicPr>
        <p:blipFill rotWithShape="1">
          <a:blip r:embed="rId3">
            <a:alphaModFix/>
          </a:blip>
          <a:srcRect b="0" l="0" r="0" t="0"/>
          <a:stretch/>
        </p:blipFill>
        <p:spPr>
          <a:xfrm>
            <a:off x="3966050" y="3273425"/>
            <a:ext cx="1211900" cy="271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nvSpPr>
        <p:spPr>
          <a:xfrm>
            <a:off x="443800" y="2354138"/>
            <a:ext cx="1760400" cy="201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Ideal Customer </a:t>
            </a:r>
            <a:br>
              <a:rPr b="1" i="0" lang="en" sz="1400" u="none" cap="none" strike="noStrike">
                <a:solidFill>
                  <a:schemeClr val="dk1"/>
                </a:solidFill>
                <a:latin typeface="Arial"/>
                <a:ea typeface="Arial"/>
                <a:cs typeface="Arial"/>
                <a:sym typeface="Arial"/>
              </a:rPr>
            </a:br>
            <a:r>
              <a:rPr b="1" i="0" lang="en" sz="1400" u="none" cap="none" strike="noStrike">
                <a:solidFill>
                  <a:schemeClr val="dk1"/>
                </a:solidFill>
                <a:latin typeface="Arial"/>
                <a:ea typeface="Arial"/>
                <a:cs typeface="Arial"/>
                <a:sym typeface="Arial"/>
              </a:rPr>
              <a:t>Profile (ICP)</a:t>
            </a:r>
            <a:endParaRPr b="1" i="0" sz="1400" u="none" cap="none" strike="noStrike">
              <a:solidFill>
                <a:schemeClr val="dk1"/>
              </a:solidFill>
              <a:latin typeface="Arial"/>
              <a:ea typeface="Arial"/>
              <a:cs typeface="Arial"/>
              <a:sym typeface="Arial"/>
            </a:endParaRPr>
          </a:p>
        </p:txBody>
      </p:sp>
      <p:sp>
        <p:nvSpPr>
          <p:cNvPr id="183" name="Google Shape;183;p10"/>
          <p:cNvSpPr txBox="1"/>
          <p:nvPr/>
        </p:nvSpPr>
        <p:spPr>
          <a:xfrm>
            <a:off x="433200" y="2865229"/>
            <a:ext cx="1714800" cy="654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The ICP represents firmographic and technographic attributes of your highest-quality customer accounts.</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84" name="Google Shape;184;p10"/>
          <p:cNvSpPr txBox="1"/>
          <p:nvPr/>
        </p:nvSpPr>
        <p:spPr>
          <a:xfrm>
            <a:off x="2617079" y="2354138"/>
            <a:ext cx="1714800" cy="201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Target Account </a:t>
            </a:r>
            <a:br>
              <a:rPr b="1" i="0" lang="en" sz="1400" u="none" cap="none" strike="noStrike">
                <a:solidFill>
                  <a:schemeClr val="dk1"/>
                </a:solidFill>
                <a:latin typeface="Arial"/>
                <a:ea typeface="Arial"/>
                <a:cs typeface="Arial"/>
                <a:sym typeface="Arial"/>
              </a:rPr>
            </a:br>
            <a:r>
              <a:rPr b="1" i="0" lang="en" sz="1400" u="none" cap="none" strike="noStrike">
                <a:solidFill>
                  <a:schemeClr val="dk1"/>
                </a:solidFill>
                <a:latin typeface="Arial"/>
                <a:ea typeface="Arial"/>
                <a:cs typeface="Arial"/>
                <a:sym typeface="Arial"/>
              </a:rPr>
              <a:t>List (TAL)</a:t>
            </a:r>
            <a:endParaRPr b="1" i="0" sz="1400" u="none" cap="none" strike="noStrike">
              <a:solidFill>
                <a:schemeClr val="dk1"/>
              </a:solidFill>
              <a:latin typeface="Arial"/>
              <a:ea typeface="Arial"/>
              <a:cs typeface="Arial"/>
              <a:sym typeface="Arial"/>
            </a:endParaRPr>
          </a:p>
        </p:txBody>
      </p:sp>
      <p:sp>
        <p:nvSpPr>
          <p:cNvPr id="185" name="Google Shape;185;p10"/>
          <p:cNvSpPr txBox="1"/>
          <p:nvPr/>
        </p:nvSpPr>
        <p:spPr>
          <a:xfrm>
            <a:off x="2617067" y="2865229"/>
            <a:ext cx="1714800" cy="654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Target accounts should have the highest probability of closing based on shared ICP attributes.</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86" name="Google Shape;186;p10"/>
          <p:cNvSpPr txBox="1"/>
          <p:nvPr/>
        </p:nvSpPr>
        <p:spPr>
          <a:xfrm>
            <a:off x="4800921" y="2354138"/>
            <a:ext cx="1714800" cy="201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Prioritized </a:t>
            </a:r>
            <a:br>
              <a:rPr b="1" i="0" lang="en" sz="1400" u="none" cap="none" strike="noStrike">
                <a:solidFill>
                  <a:schemeClr val="dk1"/>
                </a:solidFill>
                <a:latin typeface="Arial"/>
                <a:ea typeface="Arial"/>
                <a:cs typeface="Arial"/>
                <a:sym typeface="Arial"/>
              </a:rPr>
            </a:br>
            <a:r>
              <a:rPr b="1" i="0" lang="en" sz="1400" u="none" cap="none" strike="noStrike">
                <a:solidFill>
                  <a:schemeClr val="dk1"/>
                </a:solidFill>
                <a:latin typeface="Arial"/>
                <a:ea typeface="Arial"/>
                <a:cs typeface="Arial"/>
                <a:sym typeface="Arial"/>
              </a:rPr>
              <a:t>Account List</a:t>
            </a:r>
            <a:endParaRPr b="1" i="0" sz="1400" u="none" cap="none" strike="noStrike">
              <a:solidFill>
                <a:schemeClr val="dk1"/>
              </a:solidFill>
              <a:latin typeface="Arial"/>
              <a:ea typeface="Arial"/>
              <a:cs typeface="Arial"/>
              <a:sym typeface="Arial"/>
            </a:endParaRPr>
          </a:p>
        </p:txBody>
      </p:sp>
      <p:sp>
        <p:nvSpPr>
          <p:cNvPr id="187" name="Google Shape;187;p10"/>
          <p:cNvSpPr txBox="1"/>
          <p:nvPr/>
        </p:nvSpPr>
        <p:spPr>
          <a:xfrm>
            <a:off x="4800925" y="2865222"/>
            <a:ext cx="1714800" cy="1061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Prioritize accounts based on fit, intent and engagement signals, our ABM goals and our sales capacity.</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88" name="Google Shape;188;p10"/>
          <p:cNvSpPr txBox="1"/>
          <p:nvPr/>
        </p:nvSpPr>
        <p:spPr>
          <a:xfrm>
            <a:off x="6984802" y="2354138"/>
            <a:ext cx="1704300" cy="201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Buying </a:t>
            </a:r>
            <a:br>
              <a:rPr b="1" i="0" lang="en" sz="1400" u="none" cap="none" strike="noStrike">
                <a:solidFill>
                  <a:schemeClr val="dk1"/>
                </a:solidFill>
                <a:latin typeface="Arial"/>
                <a:ea typeface="Arial"/>
                <a:cs typeface="Arial"/>
                <a:sym typeface="Arial"/>
              </a:rPr>
            </a:br>
            <a:r>
              <a:rPr b="1" i="0" lang="en" sz="1400" u="none" cap="none" strike="noStrike">
                <a:solidFill>
                  <a:schemeClr val="dk1"/>
                </a:solidFill>
                <a:latin typeface="Arial"/>
                <a:ea typeface="Arial"/>
                <a:cs typeface="Arial"/>
                <a:sym typeface="Arial"/>
              </a:rPr>
              <a:t>Committees</a:t>
            </a:r>
            <a:endParaRPr b="1" i="0" sz="1400" u="none" cap="none" strike="noStrike">
              <a:solidFill>
                <a:schemeClr val="dk1"/>
              </a:solidFill>
              <a:latin typeface="Arial"/>
              <a:ea typeface="Arial"/>
              <a:cs typeface="Arial"/>
              <a:sym typeface="Arial"/>
            </a:endParaRPr>
          </a:p>
        </p:txBody>
      </p:sp>
      <p:sp>
        <p:nvSpPr>
          <p:cNvPr id="189" name="Google Shape;189;p10"/>
          <p:cNvSpPr txBox="1"/>
          <p:nvPr/>
        </p:nvSpPr>
        <p:spPr>
          <a:xfrm>
            <a:off x="6984800" y="2865222"/>
            <a:ext cx="1714800" cy="11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Identify the decision makers, influencers, and end users in each of our target accounts.</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90" name="Google Shape;190;p10"/>
          <p:cNvSpPr/>
          <p:nvPr/>
        </p:nvSpPr>
        <p:spPr>
          <a:xfrm>
            <a:off x="939250" y="1473751"/>
            <a:ext cx="769500" cy="769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91" name="Google Shape;191;p10"/>
          <p:cNvSpPr/>
          <p:nvPr/>
        </p:nvSpPr>
        <p:spPr>
          <a:xfrm>
            <a:off x="3089725" y="1473917"/>
            <a:ext cx="769500" cy="769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92" name="Google Shape;192;p10"/>
          <p:cNvSpPr/>
          <p:nvPr/>
        </p:nvSpPr>
        <p:spPr>
          <a:xfrm>
            <a:off x="5273572" y="1473917"/>
            <a:ext cx="769500" cy="769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93" name="Google Shape;193;p10"/>
          <p:cNvSpPr/>
          <p:nvPr/>
        </p:nvSpPr>
        <p:spPr>
          <a:xfrm>
            <a:off x="7457418" y="1473917"/>
            <a:ext cx="769500" cy="769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94" name="Google Shape;194;p10"/>
          <p:cNvSpPr txBox="1"/>
          <p:nvPr>
            <p:ph idx="4294967295" type="title"/>
          </p:nvPr>
        </p:nvSpPr>
        <p:spPr>
          <a:xfrm>
            <a:off x="441150" y="379052"/>
            <a:ext cx="82461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Our ABM audience foundation</a:t>
            </a:r>
            <a:endParaRPr>
              <a:latin typeface="Arial"/>
              <a:ea typeface="Arial"/>
              <a:cs typeface="Arial"/>
              <a:sym typeface="Arial"/>
            </a:endParaRPr>
          </a:p>
        </p:txBody>
      </p:sp>
      <p:sp>
        <p:nvSpPr>
          <p:cNvPr id="195" name="Google Shape;195;p10"/>
          <p:cNvSpPr/>
          <p:nvPr/>
        </p:nvSpPr>
        <p:spPr>
          <a:xfrm>
            <a:off x="1174088" y="1715002"/>
            <a:ext cx="300300" cy="300300"/>
          </a:xfrm>
          <a:custGeom>
            <a:rect b="b" l="l" r="r" t="t"/>
            <a:pathLst>
              <a:path extrusionOk="0" h="120000" w="120000">
                <a:moveTo>
                  <a:pt x="54544" y="60000"/>
                </a:moveTo>
                <a:lnTo>
                  <a:pt x="65455" y="60000"/>
                </a:lnTo>
                <a:lnTo>
                  <a:pt x="65455" y="70911"/>
                </a:lnTo>
                <a:lnTo>
                  <a:pt x="54544" y="70911"/>
                </a:lnTo>
                <a:cubicBezTo>
                  <a:pt x="54544" y="70911"/>
                  <a:pt x="54544" y="60000"/>
                  <a:pt x="54544" y="60000"/>
                </a:cubicBezTo>
                <a:close/>
                <a:moveTo>
                  <a:pt x="51816" y="76361"/>
                </a:moveTo>
                <a:lnTo>
                  <a:pt x="68183" y="76361"/>
                </a:lnTo>
                <a:cubicBezTo>
                  <a:pt x="69688" y="76361"/>
                  <a:pt x="70911" y="75144"/>
                  <a:pt x="70911" y="73638"/>
                </a:cubicBezTo>
                <a:lnTo>
                  <a:pt x="70911" y="57272"/>
                </a:lnTo>
                <a:cubicBezTo>
                  <a:pt x="70911" y="55766"/>
                  <a:pt x="69688" y="54544"/>
                  <a:pt x="68183" y="54544"/>
                </a:cubicBezTo>
                <a:lnTo>
                  <a:pt x="51816" y="54544"/>
                </a:lnTo>
                <a:cubicBezTo>
                  <a:pt x="50311" y="54544"/>
                  <a:pt x="49088" y="55766"/>
                  <a:pt x="49088" y="57272"/>
                </a:cubicBezTo>
                <a:lnTo>
                  <a:pt x="49088" y="73638"/>
                </a:lnTo>
                <a:cubicBezTo>
                  <a:pt x="49088" y="75144"/>
                  <a:pt x="50311" y="76361"/>
                  <a:pt x="51816" y="76361"/>
                </a:cubicBezTo>
                <a:moveTo>
                  <a:pt x="81816" y="87272"/>
                </a:moveTo>
                <a:lnTo>
                  <a:pt x="92727" y="87272"/>
                </a:lnTo>
                <a:lnTo>
                  <a:pt x="92727" y="98183"/>
                </a:lnTo>
                <a:lnTo>
                  <a:pt x="81816" y="98183"/>
                </a:lnTo>
                <a:cubicBezTo>
                  <a:pt x="81816" y="98183"/>
                  <a:pt x="81816" y="87272"/>
                  <a:pt x="81816" y="87272"/>
                </a:cubicBezTo>
                <a:close/>
                <a:moveTo>
                  <a:pt x="79088" y="103638"/>
                </a:moveTo>
                <a:lnTo>
                  <a:pt x="95455" y="103638"/>
                </a:lnTo>
                <a:cubicBezTo>
                  <a:pt x="96961" y="103638"/>
                  <a:pt x="98183" y="102416"/>
                  <a:pt x="98183" y="100911"/>
                </a:cubicBezTo>
                <a:lnTo>
                  <a:pt x="98183" y="84544"/>
                </a:lnTo>
                <a:cubicBezTo>
                  <a:pt x="98183" y="83038"/>
                  <a:pt x="96961" y="81816"/>
                  <a:pt x="95455" y="81816"/>
                </a:cubicBezTo>
                <a:lnTo>
                  <a:pt x="79088" y="81816"/>
                </a:lnTo>
                <a:cubicBezTo>
                  <a:pt x="77583" y="81816"/>
                  <a:pt x="76361" y="83038"/>
                  <a:pt x="76361" y="84544"/>
                </a:cubicBezTo>
                <a:lnTo>
                  <a:pt x="76361" y="100911"/>
                </a:lnTo>
                <a:cubicBezTo>
                  <a:pt x="76361" y="102416"/>
                  <a:pt x="77583" y="103638"/>
                  <a:pt x="79088" y="103638"/>
                </a:cubicBezTo>
                <a:moveTo>
                  <a:pt x="54544" y="32727"/>
                </a:moveTo>
                <a:lnTo>
                  <a:pt x="65455" y="32727"/>
                </a:lnTo>
                <a:lnTo>
                  <a:pt x="65455" y="43638"/>
                </a:lnTo>
                <a:lnTo>
                  <a:pt x="54544" y="43638"/>
                </a:lnTo>
                <a:cubicBezTo>
                  <a:pt x="54544" y="43638"/>
                  <a:pt x="54544" y="32727"/>
                  <a:pt x="54544" y="32727"/>
                </a:cubicBezTo>
                <a:close/>
                <a:moveTo>
                  <a:pt x="51816" y="49088"/>
                </a:moveTo>
                <a:lnTo>
                  <a:pt x="68183" y="49088"/>
                </a:lnTo>
                <a:cubicBezTo>
                  <a:pt x="69688" y="49088"/>
                  <a:pt x="70911" y="47872"/>
                  <a:pt x="70911" y="46361"/>
                </a:cubicBezTo>
                <a:lnTo>
                  <a:pt x="70911" y="30000"/>
                </a:lnTo>
                <a:cubicBezTo>
                  <a:pt x="70911" y="28494"/>
                  <a:pt x="69688" y="27272"/>
                  <a:pt x="68183" y="27272"/>
                </a:cubicBezTo>
                <a:lnTo>
                  <a:pt x="51816" y="27272"/>
                </a:lnTo>
                <a:cubicBezTo>
                  <a:pt x="50311" y="27272"/>
                  <a:pt x="49088" y="28494"/>
                  <a:pt x="49088" y="30000"/>
                </a:cubicBezTo>
                <a:lnTo>
                  <a:pt x="49088" y="46361"/>
                </a:lnTo>
                <a:cubicBezTo>
                  <a:pt x="49088" y="47872"/>
                  <a:pt x="50311" y="49088"/>
                  <a:pt x="51816" y="49088"/>
                </a:cubicBezTo>
                <a:moveTo>
                  <a:pt x="27272" y="87272"/>
                </a:moveTo>
                <a:lnTo>
                  <a:pt x="38183" y="87272"/>
                </a:lnTo>
                <a:lnTo>
                  <a:pt x="38183" y="98183"/>
                </a:lnTo>
                <a:lnTo>
                  <a:pt x="27272" y="98183"/>
                </a:lnTo>
                <a:cubicBezTo>
                  <a:pt x="27272" y="98183"/>
                  <a:pt x="27272" y="87272"/>
                  <a:pt x="27272" y="87272"/>
                </a:cubicBezTo>
                <a:close/>
                <a:moveTo>
                  <a:pt x="24544" y="103638"/>
                </a:moveTo>
                <a:lnTo>
                  <a:pt x="40911" y="103638"/>
                </a:lnTo>
                <a:cubicBezTo>
                  <a:pt x="42416" y="103638"/>
                  <a:pt x="43638" y="102416"/>
                  <a:pt x="43638" y="100911"/>
                </a:cubicBezTo>
                <a:lnTo>
                  <a:pt x="43638" y="84544"/>
                </a:lnTo>
                <a:cubicBezTo>
                  <a:pt x="43638" y="83038"/>
                  <a:pt x="42416" y="81816"/>
                  <a:pt x="40911" y="81816"/>
                </a:cubicBezTo>
                <a:lnTo>
                  <a:pt x="24544" y="81816"/>
                </a:lnTo>
                <a:cubicBezTo>
                  <a:pt x="23038" y="81816"/>
                  <a:pt x="21816" y="83038"/>
                  <a:pt x="21816" y="84544"/>
                </a:cubicBezTo>
                <a:lnTo>
                  <a:pt x="21816" y="100911"/>
                </a:lnTo>
                <a:cubicBezTo>
                  <a:pt x="21816" y="102416"/>
                  <a:pt x="23038" y="103638"/>
                  <a:pt x="24544" y="103638"/>
                </a:cubicBezTo>
                <a:moveTo>
                  <a:pt x="81816" y="60000"/>
                </a:moveTo>
                <a:lnTo>
                  <a:pt x="92727" y="60000"/>
                </a:lnTo>
                <a:lnTo>
                  <a:pt x="92727" y="70911"/>
                </a:lnTo>
                <a:lnTo>
                  <a:pt x="81816" y="70911"/>
                </a:lnTo>
                <a:cubicBezTo>
                  <a:pt x="81816" y="70911"/>
                  <a:pt x="81816" y="60000"/>
                  <a:pt x="81816" y="60000"/>
                </a:cubicBezTo>
                <a:close/>
                <a:moveTo>
                  <a:pt x="79088" y="76361"/>
                </a:moveTo>
                <a:lnTo>
                  <a:pt x="95455" y="76361"/>
                </a:lnTo>
                <a:cubicBezTo>
                  <a:pt x="96961" y="76361"/>
                  <a:pt x="98183" y="75144"/>
                  <a:pt x="98183" y="73638"/>
                </a:cubicBezTo>
                <a:lnTo>
                  <a:pt x="98183" y="57272"/>
                </a:lnTo>
                <a:cubicBezTo>
                  <a:pt x="98183" y="55766"/>
                  <a:pt x="96961" y="54544"/>
                  <a:pt x="95455" y="54544"/>
                </a:cubicBezTo>
                <a:lnTo>
                  <a:pt x="79088" y="54544"/>
                </a:lnTo>
                <a:cubicBezTo>
                  <a:pt x="77583" y="54544"/>
                  <a:pt x="76361" y="55766"/>
                  <a:pt x="76361" y="57272"/>
                </a:cubicBezTo>
                <a:lnTo>
                  <a:pt x="76361" y="73638"/>
                </a:lnTo>
                <a:cubicBezTo>
                  <a:pt x="76361" y="75144"/>
                  <a:pt x="77583" y="76361"/>
                  <a:pt x="79088" y="76361"/>
                </a:cubicBezTo>
                <a:moveTo>
                  <a:pt x="27272" y="60000"/>
                </a:moveTo>
                <a:lnTo>
                  <a:pt x="38183" y="60000"/>
                </a:lnTo>
                <a:lnTo>
                  <a:pt x="38183" y="70911"/>
                </a:lnTo>
                <a:lnTo>
                  <a:pt x="27272" y="70911"/>
                </a:lnTo>
                <a:cubicBezTo>
                  <a:pt x="27272" y="70911"/>
                  <a:pt x="27272" y="60000"/>
                  <a:pt x="27272" y="60000"/>
                </a:cubicBezTo>
                <a:close/>
                <a:moveTo>
                  <a:pt x="24544" y="76361"/>
                </a:moveTo>
                <a:lnTo>
                  <a:pt x="40911" y="76361"/>
                </a:lnTo>
                <a:cubicBezTo>
                  <a:pt x="42416" y="76361"/>
                  <a:pt x="43638" y="75144"/>
                  <a:pt x="43638" y="73638"/>
                </a:cubicBezTo>
                <a:lnTo>
                  <a:pt x="43638" y="57272"/>
                </a:lnTo>
                <a:cubicBezTo>
                  <a:pt x="43638" y="55766"/>
                  <a:pt x="42416" y="54544"/>
                  <a:pt x="40911" y="54544"/>
                </a:cubicBezTo>
                <a:lnTo>
                  <a:pt x="24544" y="54544"/>
                </a:lnTo>
                <a:cubicBezTo>
                  <a:pt x="23038" y="54544"/>
                  <a:pt x="21816" y="55766"/>
                  <a:pt x="21816" y="57272"/>
                </a:cubicBezTo>
                <a:lnTo>
                  <a:pt x="21816" y="73638"/>
                </a:lnTo>
                <a:cubicBezTo>
                  <a:pt x="21816" y="75144"/>
                  <a:pt x="23038" y="76361"/>
                  <a:pt x="24544" y="76361"/>
                </a:cubicBezTo>
                <a:moveTo>
                  <a:pt x="27272" y="32727"/>
                </a:moveTo>
                <a:lnTo>
                  <a:pt x="38183" y="32727"/>
                </a:lnTo>
                <a:lnTo>
                  <a:pt x="38183" y="43638"/>
                </a:lnTo>
                <a:lnTo>
                  <a:pt x="27272" y="43638"/>
                </a:lnTo>
                <a:cubicBezTo>
                  <a:pt x="27272" y="43638"/>
                  <a:pt x="27272" y="32727"/>
                  <a:pt x="27272" y="32727"/>
                </a:cubicBezTo>
                <a:close/>
                <a:moveTo>
                  <a:pt x="24544" y="49088"/>
                </a:moveTo>
                <a:lnTo>
                  <a:pt x="40911" y="49088"/>
                </a:lnTo>
                <a:cubicBezTo>
                  <a:pt x="42416" y="49088"/>
                  <a:pt x="43638" y="47872"/>
                  <a:pt x="43638" y="46361"/>
                </a:cubicBezTo>
                <a:lnTo>
                  <a:pt x="43638" y="30000"/>
                </a:lnTo>
                <a:cubicBezTo>
                  <a:pt x="43638" y="28494"/>
                  <a:pt x="42416" y="27272"/>
                  <a:pt x="40911" y="27272"/>
                </a:cubicBezTo>
                <a:lnTo>
                  <a:pt x="24544" y="27272"/>
                </a:lnTo>
                <a:cubicBezTo>
                  <a:pt x="23038" y="27272"/>
                  <a:pt x="21816" y="28494"/>
                  <a:pt x="21816" y="30000"/>
                </a:cubicBezTo>
                <a:lnTo>
                  <a:pt x="21816" y="46361"/>
                </a:lnTo>
                <a:cubicBezTo>
                  <a:pt x="21816" y="47872"/>
                  <a:pt x="23038" y="49088"/>
                  <a:pt x="24544" y="49088"/>
                </a:cubicBezTo>
                <a:moveTo>
                  <a:pt x="81816" y="32727"/>
                </a:moveTo>
                <a:lnTo>
                  <a:pt x="92727" y="32727"/>
                </a:lnTo>
                <a:lnTo>
                  <a:pt x="92727" y="43638"/>
                </a:lnTo>
                <a:lnTo>
                  <a:pt x="81816" y="43638"/>
                </a:lnTo>
                <a:cubicBezTo>
                  <a:pt x="81816" y="43638"/>
                  <a:pt x="81816" y="32727"/>
                  <a:pt x="81816" y="32727"/>
                </a:cubicBezTo>
                <a:close/>
                <a:moveTo>
                  <a:pt x="79088" y="49088"/>
                </a:moveTo>
                <a:lnTo>
                  <a:pt x="95455" y="49088"/>
                </a:lnTo>
                <a:cubicBezTo>
                  <a:pt x="96961" y="49088"/>
                  <a:pt x="98183" y="47872"/>
                  <a:pt x="98183" y="46361"/>
                </a:cubicBezTo>
                <a:lnTo>
                  <a:pt x="98183" y="30000"/>
                </a:lnTo>
                <a:cubicBezTo>
                  <a:pt x="98183" y="28494"/>
                  <a:pt x="96961" y="27272"/>
                  <a:pt x="95455" y="27272"/>
                </a:cubicBezTo>
                <a:lnTo>
                  <a:pt x="79088" y="27272"/>
                </a:lnTo>
                <a:cubicBezTo>
                  <a:pt x="77583" y="27272"/>
                  <a:pt x="76361" y="28494"/>
                  <a:pt x="76361" y="30000"/>
                </a:cubicBezTo>
                <a:lnTo>
                  <a:pt x="76361" y="46361"/>
                </a:lnTo>
                <a:cubicBezTo>
                  <a:pt x="76361" y="47872"/>
                  <a:pt x="77583" y="49088"/>
                  <a:pt x="79088" y="49088"/>
                </a:cubicBezTo>
                <a:moveTo>
                  <a:pt x="109088" y="10911"/>
                </a:moveTo>
                <a:lnTo>
                  <a:pt x="10911" y="10911"/>
                </a:lnTo>
                <a:lnTo>
                  <a:pt x="10911" y="5455"/>
                </a:lnTo>
                <a:lnTo>
                  <a:pt x="109088" y="5455"/>
                </a:lnTo>
                <a:cubicBezTo>
                  <a:pt x="109088" y="5455"/>
                  <a:pt x="109088" y="10911"/>
                  <a:pt x="109088" y="10911"/>
                </a:cubicBezTo>
                <a:close/>
                <a:moveTo>
                  <a:pt x="109088" y="114544"/>
                </a:moveTo>
                <a:lnTo>
                  <a:pt x="70911" y="114544"/>
                </a:lnTo>
                <a:lnTo>
                  <a:pt x="70911" y="84544"/>
                </a:lnTo>
                <a:cubicBezTo>
                  <a:pt x="70911" y="83038"/>
                  <a:pt x="69688" y="81816"/>
                  <a:pt x="68183" y="81816"/>
                </a:cubicBezTo>
                <a:lnTo>
                  <a:pt x="51816" y="81816"/>
                </a:lnTo>
                <a:cubicBezTo>
                  <a:pt x="50311" y="81816"/>
                  <a:pt x="49088" y="83038"/>
                  <a:pt x="49088" y="84544"/>
                </a:cubicBezTo>
                <a:lnTo>
                  <a:pt x="49088" y="114544"/>
                </a:lnTo>
                <a:lnTo>
                  <a:pt x="10911" y="114544"/>
                </a:lnTo>
                <a:lnTo>
                  <a:pt x="10911" y="16361"/>
                </a:lnTo>
                <a:lnTo>
                  <a:pt x="109088" y="16361"/>
                </a:lnTo>
                <a:cubicBezTo>
                  <a:pt x="109088" y="16361"/>
                  <a:pt x="109088" y="114544"/>
                  <a:pt x="109088" y="114544"/>
                </a:cubicBezTo>
                <a:close/>
                <a:moveTo>
                  <a:pt x="65455" y="114544"/>
                </a:moveTo>
                <a:lnTo>
                  <a:pt x="54544" y="114544"/>
                </a:lnTo>
                <a:lnTo>
                  <a:pt x="54544" y="87272"/>
                </a:lnTo>
                <a:lnTo>
                  <a:pt x="65455" y="87272"/>
                </a:lnTo>
                <a:cubicBezTo>
                  <a:pt x="65455" y="87272"/>
                  <a:pt x="65455" y="114544"/>
                  <a:pt x="65455" y="114544"/>
                </a:cubicBezTo>
                <a:close/>
                <a:moveTo>
                  <a:pt x="117272" y="10911"/>
                </a:moveTo>
                <a:lnTo>
                  <a:pt x="114544" y="10911"/>
                </a:lnTo>
                <a:lnTo>
                  <a:pt x="114544" y="2727"/>
                </a:lnTo>
                <a:cubicBezTo>
                  <a:pt x="114544" y="1222"/>
                  <a:pt x="113327" y="0"/>
                  <a:pt x="111816" y="0"/>
                </a:cubicBezTo>
                <a:lnTo>
                  <a:pt x="8183" y="0"/>
                </a:lnTo>
                <a:cubicBezTo>
                  <a:pt x="6672" y="0"/>
                  <a:pt x="5455" y="1222"/>
                  <a:pt x="5455" y="2727"/>
                </a:cubicBezTo>
                <a:lnTo>
                  <a:pt x="5455" y="10911"/>
                </a:lnTo>
                <a:lnTo>
                  <a:pt x="2727" y="10911"/>
                </a:lnTo>
                <a:cubicBezTo>
                  <a:pt x="1222" y="10911"/>
                  <a:pt x="0" y="12133"/>
                  <a:pt x="0" y="13638"/>
                </a:cubicBezTo>
                <a:cubicBezTo>
                  <a:pt x="0" y="15144"/>
                  <a:pt x="1222" y="16361"/>
                  <a:pt x="2727" y="16361"/>
                </a:cubicBezTo>
                <a:lnTo>
                  <a:pt x="5455" y="16361"/>
                </a:lnTo>
                <a:lnTo>
                  <a:pt x="5455" y="117272"/>
                </a:lnTo>
                <a:cubicBezTo>
                  <a:pt x="5455" y="118783"/>
                  <a:pt x="6672" y="120000"/>
                  <a:pt x="8183" y="120000"/>
                </a:cubicBezTo>
                <a:lnTo>
                  <a:pt x="111816" y="120000"/>
                </a:lnTo>
                <a:cubicBezTo>
                  <a:pt x="113327" y="120000"/>
                  <a:pt x="114544" y="118783"/>
                  <a:pt x="114544" y="117272"/>
                </a:cubicBezTo>
                <a:lnTo>
                  <a:pt x="114544" y="16361"/>
                </a:lnTo>
                <a:lnTo>
                  <a:pt x="117272" y="16361"/>
                </a:lnTo>
                <a:cubicBezTo>
                  <a:pt x="118777" y="16361"/>
                  <a:pt x="120000" y="15144"/>
                  <a:pt x="120000" y="13638"/>
                </a:cubicBezTo>
                <a:cubicBezTo>
                  <a:pt x="120000" y="12133"/>
                  <a:pt x="118777" y="10911"/>
                  <a:pt x="117272" y="10911"/>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FFFF"/>
              </a:solidFill>
              <a:latin typeface="Calibri"/>
              <a:ea typeface="Calibri"/>
              <a:cs typeface="Calibri"/>
              <a:sym typeface="Calibri"/>
            </a:endParaRPr>
          </a:p>
        </p:txBody>
      </p:sp>
      <p:sp>
        <p:nvSpPr>
          <p:cNvPr id="196" name="Google Shape;196;p10"/>
          <p:cNvSpPr/>
          <p:nvPr/>
        </p:nvSpPr>
        <p:spPr>
          <a:xfrm>
            <a:off x="5478584" y="1685238"/>
            <a:ext cx="359700" cy="359700"/>
          </a:xfrm>
          <a:custGeom>
            <a:rect b="b" l="l" r="r" t="t"/>
            <a:pathLst>
              <a:path extrusionOk="0" h="120000" w="120000">
                <a:moveTo>
                  <a:pt x="67405" y="66388"/>
                </a:moveTo>
                <a:lnTo>
                  <a:pt x="71283" y="78022"/>
                </a:lnTo>
                <a:lnTo>
                  <a:pt x="61861" y="71116"/>
                </a:lnTo>
                <a:lnTo>
                  <a:pt x="58638" y="68750"/>
                </a:lnTo>
                <a:lnTo>
                  <a:pt x="55411" y="71116"/>
                </a:lnTo>
                <a:lnTo>
                  <a:pt x="45983" y="78022"/>
                </a:lnTo>
                <a:lnTo>
                  <a:pt x="49866" y="66388"/>
                </a:lnTo>
                <a:lnTo>
                  <a:pt x="51083" y="62727"/>
                </a:lnTo>
                <a:lnTo>
                  <a:pt x="48038" y="60355"/>
                </a:lnTo>
                <a:lnTo>
                  <a:pt x="40444" y="54450"/>
                </a:lnTo>
                <a:lnTo>
                  <a:pt x="53111" y="54450"/>
                </a:lnTo>
                <a:lnTo>
                  <a:pt x="54438" y="50927"/>
                </a:lnTo>
                <a:lnTo>
                  <a:pt x="58638" y="39816"/>
                </a:lnTo>
                <a:lnTo>
                  <a:pt x="62833" y="50927"/>
                </a:lnTo>
                <a:lnTo>
                  <a:pt x="64161" y="54450"/>
                </a:lnTo>
                <a:lnTo>
                  <a:pt x="76827" y="54450"/>
                </a:lnTo>
                <a:lnTo>
                  <a:pt x="69233" y="60355"/>
                </a:lnTo>
                <a:lnTo>
                  <a:pt x="66188" y="62727"/>
                </a:lnTo>
                <a:cubicBezTo>
                  <a:pt x="66188" y="62727"/>
                  <a:pt x="67405" y="66388"/>
                  <a:pt x="67405" y="66388"/>
                </a:cubicBezTo>
                <a:close/>
                <a:moveTo>
                  <a:pt x="67933" y="49000"/>
                </a:moveTo>
                <a:lnTo>
                  <a:pt x="58638" y="24377"/>
                </a:lnTo>
                <a:lnTo>
                  <a:pt x="49338" y="49000"/>
                </a:lnTo>
                <a:lnTo>
                  <a:pt x="24544" y="49000"/>
                </a:lnTo>
                <a:lnTo>
                  <a:pt x="44688" y="64661"/>
                </a:lnTo>
                <a:lnTo>
                  <a:pt x="35394" y="92555"/>
                </a:lnTo>
                <a:lnTo>
                  <a:pt x="58638" y="75511"/>
                </a:lnTo>
                <a:lnTo>
                  <a:pt x="81877" y="92555"/>
                </a:lnTo>
                <a:lnTo>
                  <a:pt x="72583" y="64661"/>
                </a:lnTo>
                <a:lnTo>
                  <a:pt x="92727" y="49000"/>
                </a:lnTo>
                <a:cubicBezTo>
                  <a:pt x="92727" y="49000"/>
                  <a:pt x="67933" y="49000"/>
                  <a:pt x="67933" y="49000"/>
                </a:cubicBezTo>
                <a:close/>
                <a:moveTo>
                  <a:pt x="60000" y="114544"/>
                </a:moveTo>
                <a:cubicBezTo>
                  <a:pt x="29877" y="114544"/>
                  <a:pt x="5455" y="90127"/>
                  <a:pt x="5455" y="60000"/>
                </a:cubicBezTo>
                <a:cubicBezTo>
                  <a:pt x="5455" y="29872"/>
                  <a:pt x="29877" y="5455"/>
                  <a:pt x="60000" y="5455"/>
                </a:cubicBezTo>
                <a:cubicBezTo>
                  <a:pt x="90127" y="5455"/>
                  <a:pt x="114544" y="29872"/>
                  <a:pt x="114544" y="60000"/>
                </a:cubicBezTo>
                <a:cubicBezTo>
                  <a:pt x="114544" y="90127"/>
                  <a:pt x="90127" y="114544"/>
                  <a:pt x="60000" y="114544"/>
                </a:cubicBezTo>
                <a:moveTo>
                  <a:pt x="60000" y="0"/>
                </a:moveTo>
                <a:cubicBezTo>
                  <a:pt x="26861" y="0"/>
                  <a:pt x="0" y="26866"/>
                  <a:pt x="0" y="60000"/>
                </a:cubicBezTo>
                <a:cubicBezTo>
                  <a:pt x="0" y="93138"/>
                  <a:pt x="26861" y="120000"/>
                  <a:pt x="60000" y="120000"/>
                </a:cubicBezTo>
                <a:cubicBezTo>
                  <a:pt x="93138" y="120000"/>
                  <a:pt x="120000" y="93138"/>
                  <a:pt x="120000" y="60000"/>
                </a:cubicBezTo>
                <a:cubicBezTo>
                  <a:pt x="120000" y="26866"/>
                  <a:pt x="93138" y="0"/>
                  <a:pt x="60000" y="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197" name="Google Shape;197;p10"/>
          <p:cNvSpPr/>
          <p:nvPr/>
        </p:nvSpPr>
        <p:spPr>
          <a:xfrm>
            <a:off x="3294807" y="1727640"/>
            <a:ext cx="359700" cy="262200"/>
          </a:xfrm>
          <a:custGeom>
            <a:rect b="b" l="l" r="r" t="t"/>
            <a:pathLst>
              <a:path extrusionOk="0" h="120000" w="120000">
                <a:moveTo>
                  <a:pt x="19088" y="30000"/>
                </a:moveTo>
                <a:lnTo>
                  <a:pt x="51816" y="30000"/>
                </a:lnTo>
                <a:cubicBezTo>
                  <a:pt x="53322" y="30000"/>
                  <a:pt x="54544" y="28322"/>
                  <a:pt x="54544" y="26250"/>
                </a:cubicBezTo>
                <a:cubicBezTo>
                  <a:pt x="54544" y="24183"/>
                  <a:pt x="53322" y="22500"/>
                  <a:pt x="51816" y="22500"/>
                </a:cubicBezTo>
                <a:lnTo>
                  <a:pt x="19088" y="22500"/>
                </a:lnTo>
                <a:cubicBezTo>
                  <a:pt x="17588" y="22500"/>
                  <a:pt x="16361" y="24183"/>
                  <a:pt x="16361" y="26250"/>
                </a:cubicBezTo>
                <a:cubicBezTo>
                  <a:pt x="16361" y="28322"/>
                  <a:pt x="17588" y="30000"/>
                  <a:pt x="19088" y="30000"/>
                </a:cubicBezTo>
                <a:moveTo>
                  <a:pt x="19088" y="45000"/>
                </a:moveTo>
                <a:lnTo>
                  <a:pt x="40911" y="45000"/>
                </a:lnTo>
                <a:cubicBezTo>
                  <a:pt x="42411" y="45000"/>
                  <a:pt x="43638" y="43322"/>
                  <a:pt x="43638" y="41250"/>
                </a:cubicBezTo>
                <a:cubicBezTo>
                  <a:pt x="43638" y="39183"/>
                  <a:pt x="42411" y="37500"/>
                  <a:pt x="40911" y="37500"/>
                </a:cubicBezTo>
                <a:lnTo>
                  <a:pt x="19088" y="37500"/>
                </a:lnTo>
                <a:cubicBezTo>
                  <a:pt x="17588" y="37500"/>
                  <a:pt x="16361" y="39183"/>
                  <a:pt x="16361" y="41250"/>
                </a:cubicBezTo>
                <a:cubicBezTo>
                  <a:pt x="16361" y="43322"/>
                  <a:pt x="17588" y="45000"/>
                  <a:pt x="19088" y="45000"/>
                </a:cubicBezTo>
                <a:moveTo>
                  <a:pt x="19088" y="60000"/>
                </a:moveTo>
                <a:lnTo>
                  <a:pt x="51816" y="60000"/>
                </a:lnTo>
                <a:cubicBezTo>
                  <a:pt x="53322" y="60000"/>
                  <a:pt x="54544" y="58322"/>
                  <a:pt x="54544" y="56250"/>
                </a:cubicBezTo>
                <a:cubicBezTo>
                  <a:pt x="54544" y="54183"/>
                  <a:pt x="53322" y="52500"/>
                  <a:pt x="51816" y="52500"/>
                </a:cubicBezTo>
                <a:lnTo>
                  <a:pt x="19088" y="52500"/>
                </a:lnTo>
                <a:cubicBezTo>
                  <a:pt x="17588" y="52500"/>
                  <a:pt x="16361" y="54183"/>
                  <a:pt x="16361" y="56250"/>
                </a:cubicBezTo>
                <a:cubicBezTo>
                  <a:pt x="16361" y="58322"/>
                  <a:pt x="17588" y="60000"/>
                  <a:pt x="19088" y="60000"/>
                </a:cubicBezTo>
                <a:moveTo>
                  <a:pt x="114544" y="112500"/>
                </a:moveTo>
                <a:lnTo>
                  <a:pt x="87272" y="112500"/>
                </a:lnTo>
                <a:lnTo>
                  <a:pt x="87272" y="97505"/>
                </a:lnTo>
                <a:lnTo>
                  <a:pt x="92727" y="97505"/>
                </a:lnTo>
                <a:cubicBezTo>
                  <a:pt x="94233" y="97505"/>
                  <a:pt x="95455" y="95822"/>
                  <a:pt x="95455" y="93750"/>
                </a:cubicBezTo>
                <a:cubicBezTo>
                  <a:pt x="95455" y="91683"/>
                  <a:pt x="94233" y="90000"/>
                  <a:pt x="92727" y="90000"/>
                </a:cubicBezTo>
                <a:lnTo>
                  <a:pt x="76361" y="90000"/>
                </a:lnTo>
                <a:cubicBezTo>
                  <a:pt x="74861" y="90000"/>
                  <a:pt x="73638" y="91683"/>
                  <a:pt x="73638" y="93750"/>
                </a:cubicBezTo>
                <a:cubicBezTo>
                  <a:pt x="73638" y="95822"/>
                  <a:pt x="74861" y="97505"/>
                  <a:pt x="76361" y="97505"/>
                </a:cubicBezTo>
                <a:lnTo>
                  <a:pt x="81816" y="97505"/>
                </a:lnTo>
                <a:lnTo>
                  <a:pt x="81816" y="112500"/>
                </a:lnTo>
                <a:lnTo>
                  <a:pt x="38183" y="112500"/>
                </a:lnTo>
                <a:lnTo>
                  <a:pt x="38183" y="97505"/>
                </a:lnTo>
                <a:lnTo>
                  <a:pt x="43638" y="97505"/>
                </a:lnTo>
                <a:cubicBezTo>
                  <a:pt x="45138" y="97505"/>
                  <a:pt x="46361" y="95822"/>
                  <a:pt x="46361" y="93750"/>
                </a:cubicBezTo>
                <a:cubicBezTo>
                  <a:pt x="46361" y="91683"/>
                  <a:pt x="45138" y="90000"/>
                  <a:pt x="43638" y="90000"/>
                </a:cubicBezTo>
                <a:lnTo>
                  <a:pt x="27272" y="90000"/>
                </a:lnTo>
                <a:cubicBezTo>
                  <a:pt x="25766" y="90000"/>
                  <a:pt x="24544" y="91683"/>
                  <a:pt x="24544" y="93750"/>
                </a:cubicBezTo>
                <a:cubicBezTo>
                  <a:pt x="24544" y="95822"/>
                  <a:pt x="25766" y="97505"/>
                  <a:pt x="27272" y="97505"/>
                </a:cubicBezTo>
                <a:lnTo>
                  <a:pt x="32727" y="97505"/>
                </a:lnTo>
                <a:lnTo>
                  <a:pt x="32727" y="112500"/>
                </a:lnTo>
                <a:lnTo>
                  <a:pt x="5455" y="112500"/>
                </a:lnTo>
                <a:lnTo>
                  <a:pt x="5455" y="7500"/>
                </a:lnTo>
                <a:lnTo>
                  <a:pt x="114544" y="7500"/>
                </a:lnTo>
                <a:cubicBezTo>
                  <a:pt x="114544" y="7500"/>
                  <a:pt x="114544" y="112500"/>
                  <a:pt x="114544" y="112500"/>
                </a:cubicBezTo>
                <a:close/>
                <a:moveTo>
                  <a:pt x="114544" y="0"/>
                </a:moveTo>
                <a:lnTo>
                  <a:pt x="5455" y="0"/>
                </a:lnTo>
                <a:cubicBezTo>
                  <a:pt x="2444" y="0"/>
                  <a:pt x="0" y="3361"/>
                  <a:pt x="0" y="7500"/>
                </a:cubicBezTo>
                <a:lnTo>
                  <a:pt x="0" y="112500"/>
                </a:lnTo>
                <a:cubicBezTo>
                  <a:pt x="0" y="116638"/>
                  <a:pt x="2444" y="120000"/>
                  <a:pt x="5455" y="120000"/>
                </a:cubicBezTo>
                <a:lnTo>
                  <a:pt x="114544" y="120000"/>
                </a:lnTo>
                <a:cubicBezTo>
                  <a:pt x="117555" y="120000"/>
                  <a:pt x="120000" y="116638"/>
                  <a:pt x="120000" y="112500"/>
                </a:cubicBezTo>
                <a:lnTo>
                  <a:pt x="120000" y="7500"/>
                </a:lnTo>
                <a:cubicBezTo>
                  <a:pt x="120000" y="3361"/>
                  <a:pt x="117555" y="0"/>
                  <a:pt x="114544" y="0"/>
                </a:cubicBezTo>
                <a:moveTo>
                  <a:pt x="19088" y="75000"/>
                </a:moveTo>
                <a:lnTo>
                  <a:pt x="40911" y="75000"/>
                </a:lnTo>
                <a:cubicBezTo>
                  <a:pt x="42411" y="75000"/>
                  <a:pt x="43638" y="73322"/>
                  <a:pt x="43638" y="71250"/>
                </a:cubicBezTo>
                <a:cubicBezTo>
                  <a:pt x="43638" y="69177"/>
                  <a:pt x="42411" y="67500"/>
                  <a:pt x="40911" y="67500"/>
                </a:cubicBezTo>
                <a:lnTo>
                  <a:pt x="19088" y="67500"/>
                </a:lnTo>
                <a:cubicBezTo>
                  <a:pt x="17588" y="67500"/>
                  <a:pt x="16361" y="69177"/>
                  <a:pt x="16361" y="71250"/>
                </a:cubicBezTo>
                <a:cubicBezTo>
                  <a:pt x="16361" y="73322"/>
                  <a:pt x="17588" y="75000"/>
                  <a:pt x="19088" y="75000"/>
                </a:cubicBezTo>
                <a:moveTo>
                  <a:pt x="68183" y="30000"/>
                </a:moveTo>
                <a:lnTo>
                  <a:pt x="90000" y="30000"/>
                </a:lnTo>
                <a:cubicBezTo>
                  <a:pt x="91505" y="30000"/>
                  <a:pt x="92727" y="28322"/>
                  <a:pt x="92727" y="26250"/>
                </a:cubicBezTo>
                <a:cubicBezTo>
                  <a:pt x="92727" y="24183"/>
                  <a:pt x="91505" y="22500"/>
                  <a:pt x="90000" y="22500"/>
                </a:cubicBezTo>
                <a:lnTo>
                  <a:pt x="68183" y="22500"/>
                </a:lnTo>
                <a:cubicBezTo>
                  <a:pt x="66677" y="22500"/>
                  <a:pt x="65455" y="24183"/>
                  <a:pt x="65455" y="26250"/>
                </a:cubicBezTo>
                <a:cubicBezTo>
                  <a:pt x="65455" y="28322"/>
                  <a:pt x="66677" y="30000"/>
                  <a:pt x="68183" y="30000"/>
                </a:cubicBezTo>
                <a:moveTo>
                  <a:pt x="68183" y="60000"/>
                </a:moveTo>
                <a:lnTo>
                  <a:pt x="90000" y="60000"/>
                </a:lnTo>
                <a:cubicBezTo>
                  <a:pt x="91505" y="60000"/>
                  <a:pt x="92727" y="58322"/>
                  <a:pt x="92727" y="56250"/>
                </a:cubicBezTo>
                <a:cubicBezTo>
                  <a:pt x="92727" y="54183"/>
                  <a:pt x="91505" y="52500"/>
                  <a:pt x="90000" y="52500"/>
                </a:cubicBezTo>
                <a:lnTo>
                  <a:pt x="68183" y="52500"/>
                </a:lnTo>
                <a:cubicBezTo>
                  <a:pt x="66677" y="52500"/>
                  <a:pt x="65455" y="54183"/>
                  <a:pt x="65455" y="56250"/>
                </a:cubicBezTo>
                <a:cubicBezTo>
                  <a:pt x="65455" y="58322"/>
                  <a:pt x="66677" y="60000"/>
                  <a:pt x="68183" y="60000"/>
                </a:cubicBezTo>
                <a:moveTo>
                  <a:pt x="68183" y="75000"/>
                </a:moveTo>
                <a:lnTo>
                  <a:pt x="100911" y="75000"/>
                </a:lnTo>
                <a:cubicBezTo>
                  <a:pt x="102411" y="75000"/>
                  <a:pt x="103638" y="73322"/>
                  <a:pt x="103638" y="71250"/>
                </a:cubicBezTo>
                <a:cubicBezTo>
                  <a:pt x="103638" y="69177"/>
                  <a:pt x="102411" y="67500"/>
                  <a:pt x="100911" y="67500"/>
                </a:cubicBezTo>
                <a:lnTo>
                  <a:pt x="68183" y="67500"/>
                </a:lnTo>
                <a:cubicBezTo>
                  <a:pt x="66677" y="67500"/>
                  <a:pt x="65455" y="69177"/>
                  <a:pt x="65455" y="71250"/>
                </a:cubicBezTo>
                <a:cubicBezTo>
                  <a:pt x="65455" y="73322"/>
                  <a:pt x="66677" y="75000"/>
                  <a:pt x="68183" y="75000"/>
                </a:cubicBezTo>
                <a:moveTo>
                  <a:pt x="68183" y="45000"/>
                </a:moveTo>
                <a:lnTo>
                  <a:pt x="100911" y="45000"/>
                </a:lnTo>
                <a:cubicBezTo>
                  <a:pt x="102411" y="45000"/>
                  <a:pt x="103638" y="43322"/>
                  <a:pt x="103638" y="41250"/>
                </a:cubicBezTo>
                <a:cubicBezTo>
                  <a:pt x="103638" y="39183"/>
                  <a:pt x="102411" y="37500"/>
                  <a:pt x="100911" y="37500"/>
                </a:cubicBezTo>
                <a:lnTo>
                  <a:pt x="68183" y="37500"/>
                </a:lnTo>
                <a:cubicBezTo>
                  <a:pt x="66677" y="37500"/>
                  <a:pt x="65455" y="39183"/>
                  <a:pt x="65455" y="41250"/>
                </a:cubicBezTo>
                <a:cubicBezTo>
                  <a:pt x="65455" y="43322"/>
                  <a:pt x="66677" y="45000"/>
                  <a:pt x="68183" y="4500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FFFF"/>
              </a:solidFill>
              <a:latin typeface="Calibri"/>
              <a:ea typeface="Calibri"/>
              <a:cs typeface="Calibri"/>
              <a:sym typeface="Calibri"/>
            </a:endParaRPr>
          </a:p>
        </p:txBody>
      </p:sp>
      <p:sp>
        <p:nvSpPr>
          <p:cNvPr id="198" name="Google Shape;198;p10"/>
          <p:cNvSpPr/>
          <p:nvPr/>
        </p:nvSpPr>
        <p:spPr>
          <a:xfrm>
            <a:off x="7605574" y="1728233"/>
            <a:ext cx="480600" cy="261300"/>
          </a:xfrm>
          <a:custGeom>
            <a:rect b="b" l="l" r="r" t="t"/>
            <a:pathLst>
              <a:path extrusionOk="0" h="120000" w="120000">
                <a:moveTo>
                  <a:pt x="63900" y="65766"/>
                </a:moveTo>
                <a:cubicBezTo>
                  <a:pt x="63472" y="65172"/>
                  <a:pt x="62988" y="64700"/>
                  <a:pt x="62455" y="64338"/>
                </a:cubicBezTo>
                <a:cubicBezTo>
                  <a:pt x="61911" y="63972"/>
                  <a:pt x="61677" y="63655"/>
                  <a:pt x="61116" y="63388"/>
                </a:cubicBezTo>
                <a:lnTo>
                  <a:pt x="61116" y="79227"/>
                </a:lnTo>
                <a:cubicBezTo>
                  <a:pt x="62433" y="79038"/>
                  <a:pt x="63205" y="78333"/>
                  <a:pt x="64044" y="77083"/>
                </a:cubicBezTo>
                <a:cubicBezTo>
                  <a:pt x="64888" y="75838"/>
                  <a:pt x="65311" y="73850"/>
                  <a:pt x="65311" y="71133"/>
                </a:cubicBezTo>
                <a:cubicBezTo>
                  <a:pt x="65311" y="69866"/>
                  <a:pt x="65183" y="68800"/>
                  <a:pt x="64922" y="67938"/>
                </a:cubicBezTo>
                <a:cubicBezTo>
                  <a:pt x="64666" y="67077"/>
                  <a:pt x="64327" y="66355"/>
                  <a:pt x="63900" y="65766"/>
                </a:cubicBezTo>
                <a:moveTo>
                  <a:pt x="95455" y="90000"/>
                </a:moveTo>
                <a:lnTo>
                  <a:pt x="90000" y="90000"/>
                </a:lnTo>
                <a:cubicBezTo>
                  <a:pt x="88494" y="90000"/>
                  <a:pt x="87272" y="92233"/>
                  <a:pt x="87272" y="95000"/>
                </a:cubicBezTo>
                <a:cubicBezTo>
                  <a:pt x="87272" y="97761"/>
                  <a:pt x="88494" y="100000"/>
                  <a:pt x="90000" y="100000"/>
                </a:cubicBezTo>
                <a:lnTo>
                  <a:pt x="95455" y="100000"/>
                </a:lnTo>
                <a:cubicBezTo>
                  <a:pt x="96961" y="100000"/>
                  <a:pt x="98183" y="97761"/>
                  <a:pt x="98183" y="95000"/>
                </a:cubicBezTo>
                <a:cubicBezTo>
                  <a:pt x="98183" y="92233"/>
                  <a:pt x="96961" y="90000"/>
                  <a:pt x="95455" y="90000"/>
                </a:cubicBezTo>
                <a:moveTo>
                  <a:pt x="55094" y="47272"/>
                </a:moveTo>
                <a:cubicBezTo>
                  <a:pt x="55094" y="48366"/>
                  <a:pt x="55211" y="49288"/>
                  <a:pt x="55455" y="50061"/>
                </a:cubicBezTo>
                <a:cubicBezTo>
                  <a:pt x="55700" y="50833"/>
                  <a:pt x="56011" y="51488"/>
                  <a:pt x="56388" y="52033"/>
                </a:cubicBezTo>
                <a:cubicBezTo>
                  <a:pt x="56772" y="52577"/>
                  <a:pt x="57211" y="53022"/>
                  <a:pt x="57711" y="53361"/>
                </a:cubicBezTo>
                <a:cubicBezTo>
                  <a:pt x="58211" y="53694"/>
                  <a:pt x="58405" y="53983"/>
                  <a:pt x="58916" y="54205"/>
                </a:cubicBezTo>
                <a:lnTo>
                  <a:pt x="58916" y="40616"/>
                </a:lnTo>
                <a:cubicBezTo>
                  <a:pt x="57600" y="40616"/>
                  <a:pt x="56894" y="41122"/>
                  <a:pt x="56172" y="42138"/>
                </a:cubicBezTo>
                <a:cubicBezTo>
                  <a:pt x="55450" y="43161"/>
                  <a:pt x="55094" y="44872"/>
                  <a:pt x="55094" y="47272"/>
                </a:cubicBezTo>
                <a:moveTo>
                  <a:pt x="111816" y="20000"/>
                </a:moveTo>
                <a:cubicBezTo>
                  <a:pt x="110311" y="20000"/>
                  <a:pt x="109088" y="17761"/>
                  <a:pt x="109088" y="15000"/>
                </a:cubicBezTo>
                <a:cubicBezTo>
                  <a:pt x="109088" y="12238"/>
                  <a:pt x="110311" y="10000"/>
                  <a:pt x="111816" y="10000"/>
                </a:cubicBezTo>
                <a:cubicBezTo>
                  <a:pt x="113327" y="10000"/>
                  <a:pt x="114544" y="12238"/>
                  <a:pt x="114544" y="15000"/>
                </a:cubicBezTo>
                <a:cubicBezTo>
                  <a:pt x="114544" y="17761"/>
                  <a:pt x="113327" y="20000"/>
                  <a:pt x="111816" y="20000"/>
                </a:cubicBezTo>
                <a:moveTo>
                  <a:pt x="114544" y="90916"/>
                </a:moveTo>
                <a:cubicBezTo>
                  <a:pt x="113688" y="90361"/>
                  <a:pt x="112777" y="90000"/>
                  <a:pt x="111816" y="90000"/>
                </a:cubicBezTo>
                <a:cubicBezTo>
                  <a:pt x="107300" y="90000"/>
                  <a:pt x="103638" y="96711"/>
                  <a:pt x="103638" y="105000"/>
                </a:cubicBezTo>
                <a:cubicBezTo>
                  <a:pt x="103638" y="106761"/>
                  <a:pt x="103833" y="108427"/>
                  <a:pt x="104138" y="110000"/>
                </a:cubicBezTo>
                <a:lnTo>
                  <a:pt x="15861" y="110000"/>
                </a:lnTo>
                <a:cubicBezTo>
                  <a:pt x="16166" y="108427"/>
                  <a:pt x="16361" y="106761"/>
                  <a:pt x="16361" y="105000"/>
                </a:cubicBezTo>
                <a:cubicBezTo>
                  <a:pt x="16361" y="96711"/>
                  <a:pt x="12700" y="90000"/>
                  <a:pt x="8183" y="90000"/>
                </a:cubicBezTo>
                <a:cubicBezTo>
                  <a:pt x="7222" y="90000"/>
                  <a:pt x="6311" y="90361"/>
                  <a:pt x="5455" y="90916"/>
                </a:cubicBezTo>
                <a:lnTo>
                  <a:pt x="5455" y="29077"/>
                </a:lnTo>
                <a:cubicBezTo>
                  <a:pt x="6311" y="29638"/>
                  <a:pt x="7222" y="30000"/>
                  <a:pt x="8183" y="30000"/>
                </a:cubicBezTo>
                <a:cubicBezTo>
                  <a:pt x="12700" y="30000"/>
                  <a:pt x="16361" y="23283"/>
                  <a:pt x="16361" y="15000"/>
                </a:cubicBezTo>
                <a:cubicBezTo>
                  <a:pt x="16361" y="13233"/>
                  <a:pt x="16166" y="11572"/>
                  <a:pt x="15861" y="10000"/>
                </a:cubicBezTo>
                <a:lnTo>
                  <a:pt x="104138" y="10000"/>
                </a:lnTo>
                <a:cubicBezTo>
                  <a:pt x="103833" y="11572"/>
                  <a:pt x="103638" y="13233"/>
                  <a:pt x="103638" y="15000"/>
                </a:cubicBezTo>
                <a:cubicBezTo>
                  <a:pt x="103638" y="23283"/>
                  <a:pt x="107300" y="30000"/>
                  <a:pt x="111816" y="30000"/>
                </a:cubicBezTo>
                <a:cubicBezTo>
                  <a:pt x="112777" y="30000"/>
                  <a:pt x="113688" y="29638"/>
                  <a:pt x="114544" y="29077"/>
                </a:cubicBezTo>
                <a:cubicBezTo>
                  <a:pt x="114544" y="29077"/>
                  <a:pt x="114544" y="90916"/>
                  <a:pt x="114544" y="90916"/>
                </a:cubicBezTo>
                <a:close/>
                <a:moveTo>
                  <a:pt x="111816" y="110000"/>
                </a:moveTo>
                <a:cubicBezTo>
                  <a:pt x="110311" y="110000"/>
                  <a:pt x="109088" y="107761"/>
                  <a:pt x="109088" y="105000"/>
                </a:cubicBezTo>
                <a:cubicBezTo>
                  <a:pt x="109088" y="102238"/>
                  <a:pt x="110311" y="100000"/>
                  <a:pt x="111816" y="100000"/>
                </a:cubicBezTo>
                <a:cubicBezTo>
                  <a:pt x="113327" y="100000"/>
                  <a:pt x="114544" y="102238"/>
                  <a:pt x="114544" y="105000"/>
                </a:cubicBezTo>
                <a:cubicBezTo>
                  <a:pt x="114544" y="107761"/>
                  <a:pt x="113327" y="110000"/>
                  <a:pt x="111816" y="110000"/>
                </a:cubicBezTo>
                <a:moveTo>
                  <a:pt x="8183" y="110000"/>
                </a:moveTo>
                <a:cubicBezTo>
                  <a:pt x="6672" y="110000"/>
                  <a:pt x="5455" y="107761"/>
                  <a:pt x="5455" y="105000"/>
                </a:cubicBezTo>
                <a:cubicBezTo>
                  <a:pt x="5455" y="102238"/>
                  <a:pt x="6672" y="100000"/>
                  <a:pt x="8183" y="100000"/>
                </a:cubicBezTo>
                <a:cubicBezTo>
                  <a:pt x="9688" y="100000"/>
                  <a:pt x="10911" y="102238"/>
                  <a:pt x="10911" y="105000"/>
                </a:cubicBezTo>
                <a:cubicBezTo>
                  <a:pt x="10911" y="107761"/>
                  <a:pt x="9688" y="110000"/>
                  <a:pt x="8183" y="110000"/>
                </a:cubicBezTo>
                <a:moveTo>
                  <a:pt x="8183" y="10000"/>
                </a:moveTo>
                <a:cubicBezTo>
                  <a:pt x="9688" y="10000"/>
                  <a:pt x="10911" y="12238"/>
                  <a:pt x="10911" y="15000"/>
                </a:cubicBezTo>
                <a:cubicBezTo>
                  <a:pt x="10911" y="17761"/>
                  <a:pt x="9688" y="20000"/>
                  <a:pt x="8183" y="20000"/>
                </a:cubicBezTo>
                <a:cubicBezTo>
                  <a:pt x="6672" y="20000"/>
                  <a:pt x="5455" y="17761"/>
                  <a:pt x="5455" y="15000"/>
                </a:cubicBezTo>
                <a:cubicBezTo>
                  <a:pt x="5455" y="12238"/>
                  <a:pt x="6672" y="10000"/>
                  <a:pt x="8183" y="10000"/>
                </a:cubicBezTo>
                <a:moveTo>
                  <a:pt x="114544" y="0"/>
                </a:moveTo>
                <a:lnTo>
                  <a:pt x="5455" y="0"/>
                </a:lnTo>
                <a:cubicBezTo>
                  <a:pt x="2444" y="0"/>
                  <a:pt x="0" y="4477"/>
                  <a:pt x="0" y="10000"/>
                </a:cubicBezTo>
                <a:lnTo>
                  <a:pt x="0" y="110000"/>
                </a:lnTo>
                <a:cubicBezTo>
                  <a:pt x="0" y="115522"/>
                  <a:pt x="2444" y="120000"/>
                  <a:pt x="5455" y="120000"/>
                </a:cubicBezTo>
                <a:lnTo>
                  <a:pt x="114544" y="120000"/>
                </a:lnTo>
                <a:cubicBezTo>
                  <a:pt x="117555" y="120000"/>
                  <a:pt x="120000" y="115522"/>
                  <a:pt x="120000" y="110000"/>
                </a:cubicBezTo>
                <a:lnTo>
                  <a:pt x="120000" y="10000"/>
                </a:lnTo>
                <a:cubicBezTo>
                  <a:pt x="120000" y="4477"/>
                  <a:pt x="117555" y="0"/>
                  <a:pt x="114544" y="0"/>
                </a:cubicBezTo>
                <a:moveTo>
                  <a:pt x="68805" y="76672"/>
                </a:moveTo>
                <a:cubicBezTo>
                  <a:pt x="68355" y="78561"/>
                  <a:pt x="67738" y="80122"/>
                  <a:pt x="66955" y="81366"/>
                </a:cubicBezTo>
                <a:cubicBezTo>
                  <a:pt x="66177" y="82616"/>
                  <a:pt x="65261" y="83566"/>
                  <a:pt x="64211" y="84222"/>
                </a:cubicBezTo>
                <a:cubicBezTo>
                  <a:pt x="63161" y="84877"/>
                  <a:pt x="62338" y="85250"/>
                  <a:pt x="61116" y="85344"/>
                </a:cubicBezTo>
                <a:lnTo>
                  <a:pt x="61116" y="89988"/>
                </a:lnTo>
                <a:lnTo>
                  <a:pt x="58916" y="89988"/>
                </a:lnTo>
                <a:lnTo>
                  <a:pt x="58916" y="85344"/>
                </a:lnTo>
                <a:cubicBezTo>
                  <a:pt x="57600" y="85294"/>
                  <a:pt x="56700" y="84911"/>
                  <a:pt x="55605" y="84188"/>
                </a:cubicBezTo>
                <a:cubicBezTo>
                  <a:pt x="54505" y="83461"/>
                  <a:pt x="53566" y="82427"/>
                  <a:pt x="52783" y="81088"/>
                </a:cubicBezTo>
                <a:cubicBezTo>
                  <a:pt x="52005" y="79755"/>
                  <a:pt x="51400" y="78116"/>
                  <a:pt x="50972" y="76166"/>
                </a:cubicBezTo>
                <a:cubicBezTo>
                  <a:pt x="50544" y="74216"/>
                  <a:pt x="50344" y="71977"/>
                  <a:pt x="50366" y="69433"/>
                </a:cubicBezTo>
                <a:lnTo>
                  <a:pt x="54544" y="69433"/>
                </a:lnTo>
                <a:cubicBezTo>
                  <a:pt x="54516" y="72422"/>
                  <a:pt x="54872" y="74783"/>
                  <a:pt x="55605" y="76500"/>
                </a:cubicBezTo>
                <a:cubicBezTo>
                  <a:pt x="56333" y="78227"/>
                  <a:pt x="57233" y="79133"/>
                  <a:pt x="58916" y="79227"/>
                </a:cubicBezTo>
                <a:lnTo>
                  <a:pt x="58916" y="62772"/>
                </a:lnTo>
                <a:cubicBezTo>
                  <a:pt x="57916" y="62272"/>
                  <a:pt x="57233" y="61672"/>
                  <a:pt x="56244" y="60966"/>
                </a:cubicBezTo>
                <a:cubicBezTo>
                  <a:pt x="55255" y="60272"/>
                  <a:pt x="54366" y="59366"/>
                  <a:pt x="53572" y="58250"/>
                </a:cubicBezTo>
                <a:cubicBezTo>
                  <a:pt x="52777" y="57138"/>
                  <a:pt x="52138" y="55750"/>
                  <a:pt x="51650" y="54072"/>
                </a:cubicBezTo>
                <a:cubicBezTo>
                  <a:pt x="51161" y="52394"/>
                  <a:pt x="50916" y="50311"/>
                  <a:pt x="50916" y="47816"/>
                </a:cubicBezTo>
                <a:cubicBezTo>
                  <a:pt x="50916" y="45644"/>
                  <a:pt x="51144" y="43727"/>
                  <a:pt x="51594" y="42077"/>
                </a:cubicBezTo>
                <a:cubicBezTo>
                  <a:pt x="52050" y="40422"/>
                  <a:pt x="52655" y="39033"/>
                  <a:pt x="53427" y="37927"/>
                </a:cubicBezTo>
                <a:cubicBezTo>
                  <a:pt x="54194" y="36816"/>
                  <a:pt x="55077" y="35966"/>
                  <a:pt x="56077" y="35377"/>
                </a:cubicBezTo>
                <a:cubicBezTo>
                  <a:pt x="57083" y="34788"/>
                  <a:pt x="57822" y="34494"/>
                  <a:pt x="58916" y="34494"/>
                </a:cubicBezTo>
                <a:lnTo>
                  <a:pt x="58916" y="30033"/>
                </a:lnTo>
                <a:lnTo>
                  <a:pt x="61116" y="30033"/>
                </a:lnTo>
                <a:lnTo>
                  <a:pt x="61116" y="34494"/>
                </a:lnTo>
                <a:cubicBezTo>
                  <a:pt x="62216" y="34494"/>
                  <a:pt x="62938" y="34761"/>
                  <a:pt x="63916" y="35311"/>
                </a:cubicBezTo>
                <a:cubicBezTo>
                  <a:pt x="64894" y="35855"/>
                  <a:pt x="65744" y="36672"/>
                  <a:pt x="66461" y="37755"/>
                </a:cubicBezTo>
                <a:cubicBezTo>
                  <a:pt x="67183" y="38844"/>
                  <a:pt x="67755" y="40227"/>
                  <a:pt x="68183" y="41905"/>
                </a:cubicBezTo>
                <a:cubicBezTo>
                  <a:pt x="68611" y="43583"/>
                  <a:pt x="68827" y="45527"/>
                  <a:pt x="68827" y="47744"/>
                </a:cubicBezTo>
                <a:lnTo>
                  <a:pt x="64650" y="47744"/>
                </a:lnTo>
                <a:cubicBezTo>
                  <a:pt x="64600" y="45438"/>
                  <a:pt x="64277" y="43666"/>
                  <a:pt x="63683" y="42450"/>
                </a:cubicBezTo>
                <a:cubicBezTo>
                  <a:pt x="63083" y="41222"/>
                  <a:pt x="62433" y="40616"/>
                  <a:pt x="61116" y="40616"/>
                </a:cubicBezTo>
                <a:lnTo>
                  <a:pt x="61116" y="54955"/>
                </a:lnTo>
                <a:cubicBezTo>
                  <a:pt x="62216" y="55500"/>
                  <a:pt x="62977" y="56133"/>
                  <a:pt x="64027" y="56861"/>
                </a:cubicBezTo>
                <a:cubicBezTo>
                  <a:pt x="65077" y="57583"/>
                  <a:pt x="66005" y="58511"/>
                  <a:pt x="66811" y="59644"/>
                </a:cubicBezTo>
                <a:cubicBezTo>
                  <a:pt x="67616" y="60777"/>
                  <a:pt x="68261" y="62183"/>
                  <a:pt x="68750" y="63861"/>
                </a:cubicBezTo>
                <a:cubicBezTo>
                  <a:pt x="69238" y="65538"/>
                  <a:pt x="69483" y="67600"/>
                  <a:pt x="69483" y="70044"/>
                </a:cubicBezTo>
                <a:cubicBezTo>
                  <a:pt x="69483" y="72583"/>
                  <a:pt x="69255" y="74794"/>
                  <a:pt x="68805" y="76672"/>
                </a:cubicBezTo>
                <a:moveTo>
                  <a:pt x="60000" y="20000"/>
                </a:moveTo>
                <a:cubicBezTo>
                  <a:pt x="47950" y="20000"/>
                  <a:pt x="38183" y="37911"/>
                  <a:pt x="38183" y="60000"/>
                </a:cubicBezTo>
                <a:cubicBezTo>
                  <a:pt x="38183" y="82088"/>
                  <a:pt x="47950" y="100000"/>
                  <a:pt x="60000" y="100000"/>
                </a:cubicBezTo>
                <a:cubicBezTo>
                  <a:pt x="72050" y="100000"/>
                  <a:pt x="81816" y="82088"/>
                  <a:pt x="81816" y="60000"/>
                </a:cubicBezTo>
                <a:cubicBezTo>
                  <a:pt x="81816" y="37911"/>
                  <a:pt x="72050" y="20000"/>
                  <a:pt x="60000" y="20000"/>
                </a:cubicBezTo>
                <a:moveTo>
                  <a:pt x="30000" y="20000"/>
                </a:moveTo>
                <a:lnTo>
                  <a:pt x="24544" y="20000"/>
                </a:lnTo>
                <a:cubicBezTo>
                  <a:pt x="23038" y="20000"/>
                  <a:pt x="21816" y="22233"/>
                  <a:pt x="21816" y="25000"/>
                </a:cubicBezTo>
                <a:cubicBezTo>
                  <a:pt x="21816" y="27761"/>
                  <a:pt x="23038" y="30000"/>
                  <a:pt x="24544" y="30000"/>
                </a:cubicBezTo>
                <a:lnTo>
                  <a:pt x="30000" y="30000"/>
                </a:lnTo>
                <a:cubicBezTo>
                  <a:pt x="31505" y="30000"/>
                  <a:pt x="32727" y="27761"/>
                  <a:pt x="32727" y="25000"/>
                </a:cubicBezTo>
                <a:cubicBezTo>
                  <a:pt x="32727" y="22233"/>
                  <a:pt x="31505" y="20000"/>
                  <a:pt x="30000" y="2000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FFFF"/>
              </a:solidFill>
              <a:latin typeface="Calibri"/>
              <a:ea typeface="Calibri"/>
              <a:cs typeface="Calibri"/>
              <a:sym typeface="Calibri"/>
            </a:endParaRPr>
          </a:p>
        </p:txBody>
      </p:sp>
      <p:sp>
        <p:nvSpPr>
          <p:cNvPr id="199" name="Google Shape;199;p10"/>
          <p:cNvSpPr txBox="1"/>
          <p:nvPr/>
        </p:nvSpPr>
        <p:spPr>
          <a:xfrm>
            <a:off x="0" y="-7864"/>
            <a:ext cx="9144000" cy="3003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Define the terms you’ll use to segment your audience(s). Be clear about what you mean when you say ICP or TAL, so everyone is on the same page.</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11"/>
          <p:cNvGraphicFramePr/>
          <p:nvPr/>
        </p:nvGraphicFramePr>
        <p:xfrm>
          <a:off x="440188" y="1321808"/>
          <a:ext cx="3000000" cy="3000000"/>
        </p:xfrm>
        <a:graphic>
          <a:graphicData uri="http://schemas.openxmlformats.org/drawingml/2006/table">
            <a:tbl>
              <a:tblPr>
                <a:noFill/>
                <a:tableStyleId>{FB8D2ABD-0E17-4AD9-B250-40D62A6ECF53}</a:tableStyleId>
              </a:tblPr>
              <a:tblGrid>
                <a:gridCol w="1765275"/>
                <a:gridCol w="6480825"/>
              </a:tblGrid>
              <a:tr h="426625">
                <a:tc gridSpan="2">
                  <a:txBody>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ICP</a:t>
                      </a:r>
                      <a:endParaRPr b="1" i="0" sz="1800" u="none" cap="none" strike="noStrike">
                        <a:solidFill>
                          <a:srgbClr val="FFFFFF"/>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hMerge="1"/>
              </a:tr>
              <a:tr h="448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Company Size</a:t>
                      </a:r>
                      <a:endParaRPr b="0" i="0" sz="14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r>
              <a:tr h="448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Industry vertical(s)</a:t>
                      </a:r>
                      <a:endParaRPr b="0" i="0" sz="14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Revenue</a:t>
                      </a:r>
                      <a:endParaRPr b="0" i="0" sz="14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Geography</a:t>
                      </a:r>
                      <a:endParaRPr b="0" i="0" sz="14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8075">
                <a:tc>
                  <a:txBody>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Technographics</a:t>
                      </a:r>
                      <a:endParaRPr b="0" i="0" sz="14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205" name="Google Shape;205;p11"/>
          <p:cNvSpPr txBox="1"/>
          <p:nvPr>
            <p:ph idx="4294967295" type="title"/>
          </p:nvPr>
        </p:nvSpPr>
        <p:spPr>
          <a:xfrm>
            <a:off x="441150" y="367357"/>
            <a:ext cx="82461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Our Ideal Customer Profile (ICP)</a:t>
            </a:r>
            <a:endParaRPr>
              <a:latin typeface="Arial"/>
              <a:ea typeface="Arial"/>
              <a:cs typeface="Arial"/>
              <a:sym typeface="Arial"/>
            </a:endParaRPr>
          </a:p>
        </p:txBody>
      </p:sp>
      <p:sp>
        <p:nvSpPr>
          <p:cNvPr id="206" name="Google Shape;206;p11"/>
          <p:cNvSpPr txBox="1"/>
          <p:nvPr/>
        </p:nvSpPr>
        <p:spPr>
          <a:xfrm>
            <a:off x="0" y="-7864"/>
            <a:ext cx="9144000" cy="3153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Define your ICP by the relevant attributes (we’ve added some that a lot of B2B companies use, but you should make this your own)</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type="title"/>
          </p:nvPr>
        </p:nvSpPr>
        <p:spPr>
          <a:xfrm>
            <a:off x="433100" y="368359"/>
            <a:ext cx="82665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Building our Target Account List (TAL)</a:t>
            </a:r>
            <a:endParaRPr>
              <a:latin typeface="Arial"/>
              <a:ea typeface="Arial"/>
              <a:cs typeface="Arial"/>
              <a:sym typeface="Arial"/>
            </a:endParaRPr>
          </a:p>
        </p:txBody>
      </p:sp>
      <p:sp>
        <p:nvSpPr>
          <p:cNvPr id="212" name="Google Shape;212;p12"/>
          <p:cNvSpPr txBox="1"/>
          <p:nvPr>
            <p:ph idx="1" type="body"/>
          </p:nvPr>
        </p:nvSpPr>
        <p:spPr>
          <a:xfrm>
            <a:off x="785250" y="1555600"/>
            <a:ext cx="3837000" cy="2100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b="1" lang="en" sz="1000">
                <a:solidFill>
                  <a:schemeClr val="dk1"/>
                </a:solidFill>
                <a:latin typeface="Arial"/>
                <a:ea typeface="Arial"/>
                <a:cs typeface="Arial"/>
                <a:sym typeface="Arial"/>
              </a:rPr>
              <a:t>How we’ll develop our TAL:</a:t>
            </a:r>
            <a:endParaRPr b="1" sz="1000">
              <a:latin typeface="Arial"/>
              <a:ea typeface="Arial"/>
              <a:cs typeface="Arial"/>
              <a:sym typeface="Arial"/>
            </a:endParaRPr>
          </a:p>
          <a:p>
            <a:pPr indent="-177800" lvl="0" marL="314325" rtl="0" algn="l">
              <a:lnSpc>
                <a:spcPct val="100000"/>
              </a:lnSpc>
              <a:spcBef>
                <a:spcPts val="1000"/>
              </a:spcBef>
              <a:spcAft>
                <a:spcPts val="0"/>
              </a:spcAft>
              <a:buSzPts val="1000"/>
              <a:buAutoNum type="arabicPeriod"/>
            </a:pPr>
            <a:r>
              <a:rPr lang="en" sz="1000">
                <a:latin typeface="Arial"/>
                <a:ea typeface="Arial"/>
                <a:cs typeface="Arial"/>
                <a:sym typeface="Arial"/>
              </a:rPr>
              <a:t>Start with our ICP to identify existing accounts in our database that match these attributes</a:t>
            </a:r>
            <a:endParaRPr sz="1000">
              <a:latin typeface="Arial"/>
              <a:ea typeface="Arial"/>
              <a:cs typeface="Arial"/>
              <a:sym typeface="Arial"/>
            </a:endParaRPr>
          </a:p>
          <a:p>
            <a:pPr indent="-177800" lvl="0" marL="314325" rtl="0" algn="l">
              <a:lnSpc>
                <a:spcPct val="100000"/>
              </a:lnSpc>
              <a:spcBef>
                <a:spcPts val="1000"/>
              </a:spcBef>
              <a:spcAft>
                <a:spcPts val="0"/>
              </a:spcAft>
              <a:buSzPts val="1000"/>
              <a:buAutoNum type="arabicPeriod"/>
            </a:pPr>
            <a:r>
              <a:rPr lang="en" sz="1000">
                <a:latin typeface="Arial"/>
                <a:ea typeface="Arial"/>
                <a:cs typeface="Arial"/>
                <a:sym typeface="Arial"/>
              </a:rPr>
              <a:t>Use vendor data to pull full set of available unknown accounts into list based on fit data and intent signals </a:t>
            </a:r>
            <a:endParaRPr sz="1000">
              <a:latin typeface="Arial"/>
              <a:ea typeface="Arial"/>
              <a:cs typeface="Arial"/>
              <a:sym typeface="Arial"/>
            </a:endParaRPr>
          </a:p>
          <a:p>
            <a:pPr indent="-177800" lvl="0" marL="314325" rtl="0" algn="l">
              <a:lnSpc>
                <a:spcPct val="100000"/>
              </a:lnSpc>
              <a:spcBef>
                <a:spcPts val="1000"/>
              </a:spcBef>
              <a:spcAft>
                <a:spcPts val="0"/>
              </a:spcAft>
              <a:buSzPts val="1000"/>
              <a:buAutoNum type="arabicPeriod"/>
            </a:pPr>
            <a:r>
              <a:rPr lang="en" sz="1000">
                <a:latin typeface="Arial"/>
                <a:ea typeface="Arial"/>
                <a:cs typeface="Arial"/>
                <a:sym typeface="Arial"/>
              </a:rPr>
              <a:t>Collaborate with sales to evaluate the quality of accounts and preliminary tiering</a:t>
            </a:r>
            <a:endParaRPr sz="1000">
              <a:latin typeface="Arial"/>
              <a:ea typeface="Arial"/>
              <a:cs typeface="Arial"/>
              <a:sym typeface="Arial"/>
            </a:endParaRPr>
          </a:p>
          <a:p>
            <a:pPr indent="-177800" lvl="0" marL="314325" rtl="0" algn="l">
              <a:lnSpc>
                <a:spcPct val="100000"/>
              </a:lnSpc>
              <a:spcBef>
                <a:spcPts val="1000"/>
              </a:spcBef>
              <a:spcAft>
                <a:spcPts val="1000"/>
              </a:spcAft>
              <a:buSzPts val="1000"/>
              <a:buAutoNum type="arabicPeriod"/>
            </a:pPr>
            <a:r>
              <a:rPr lang="en" sz="1000">
                <a:latin typeface="Arial"/>
                <a:ea typeface="Arial"/>
                <a:cs typeface="Arial"/>
                <a:sym typeface="Arial"/>
              </a:rPr>
              <a:t>Use machine learning and predictive models to score/tier our account list</a:t>
            </a:r>
            <a:endParaRPr sz="1000">
              <a:latin typeface="Arial"/>
              <a:ea typeface="Arial"/>
              <a:cs typeface="Arial"/>
              <a:sym typeface="Arial"/>
            </a:endParaRPr>
          </a:p>
        </p:txBody>
      </p:sp>
      <p:sp>
        <p:nvSpPr>
          <p:cNvPr id="213" name="Google Shape;213;p12"/>
          <p:cNvSpPr txBox="1"/>
          <p:nvPr/>
        </p:nvSpPr>
        <p:spPr>
          <a:xfrm>
            <a:off x="0" y="-7864"/>
            <a:ext cx="9144000" cy="320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If you </a:t>
            </a:r>
            <a:r>
              <a:rPr b="0" i="1" lang="en" sz="800" u="none" cap="none" strike="noStrike">
                <a:solidFill>
                  <a:schemeClr val="dk1"/>
                </a:solidFill>
                <a:latin typeface="Arial"/>
                <a:ea typeface="Arial"/>
                <a:cs typeface="Arial"/>
                <a:sym typeface="Arial"/>
              </a:rPr>
              <a:t>don’t already have a TAL</a:t>
            </a:r>
            <a:r>
              <a:rPr b="0" i="0" lang="en" sz="800" u="none" cap="none" strike="noStrike">
                <a:solidFill>
                  <a:schemeClr val="dk1"/>
                </a:solidFill>
                <a:latin typeface="Arial"/>
                <a:ea typeface="Arial"/>
                <a:cs typeface="Arial"/>
                <a:sym typeface="Arial"/>
              </a:rPr>
              <a:t>, use this slide to explain how you’ll prioritize target accounts.</a:t>
            </a:r>
            <a:endParaRPr b="0" i="0" sz="800" u="none" cap="none" strike="noStrike">
              <a:solidFill>
                <a:schemeClr val="dk1"/>
              </a:solidFill>
              <a:latin typeface="Arial"/>
              <a:ea typeface="Arial"/>
              <a:cs typeface="Arial"/>
              <a:sym typeface="Arial"/>
            </a:endParaRPr>
          </a:p>
        </p:txBody>
      </p:sp>
      <p:pic>
        <p:nvPicPr>
          <p:cNvPr id="214" name="Google Shape;214;p12"/>
          <p:cNvPicPr preferRelativeResize="0"/>
          <p:nvPr/>
        </p:nvPicPr>
        <p:blipFill rotWithShape="1">
          <a:blip r:embed="rId3">
            <a:alphaModFix/>
          </a:blip>
          <a:srcRect b="0" l="0" r="0" t="0"/>
          <a:stretch/>
        </p:blipFill>
        <p:spPr>
          <a:xfrm>
            <a:off x="5280398" y="911225"/>
            <a:ext cx="3020451" cy="34412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type="title"/>
          </p:nvPr>
        </p:nvSpPr>
        <p:spPr>
          <a:xfrm>
            <a:off x="433100" y="362891"/>
            <a:ext cx="82665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Our Target Account List (TAL)</a:t>
            </a:r>
            <a:endParaRPr>
              <a:latin typeface="Arial"/>
              <a:ea typeface="Arial"/>
              <a:cs typeface="Arial"/>
              <a:sym typeface="Arial"/>
            </a:endParaRPr>
          </a:p>
        </p:txBody>
      </p:sp>
      <p:sp>
        <p:nvSpPr>
          <p:cNvPr id="220" name="Google Shape;220;p13"/>
          <p:cNvSpPr txBox="1"/>
          <p:nvPr>
            <p:ph idx="1" type="body"/>
          </p:nvPr>
        </p:nvSpPr>
        <p:spPr>
          <a:xfrm>
            <a:off x="553950" y="1590075"/>
            <a:ext cx="4107000" cy="2241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b="1" lang="en" sz="1000">
                <a:solidFill>
                  <a:schemeClr val="dk1"/>
                </a:solidFill>
                <a:latin typeface="Arial"/>
                <a:ea typeface="Arial"/>
                <a:cs typeface="Arial"/>
                <a:sym typeface="Arial"/>
              </a:rPr>
              <a:t>How we developed our TAL:</a:t>
            </a:r>
            <a:endParaRPr b="1" sz="1000">
              <a:solidFill>
                <a:schemeClr val="dk1"/>
              </a:solidFill>
              <a:latin typeface="Arial"/>
              <a:ea typeface="Arial"/>
              <a:cs typeface="Arial"/>
              <a:sym typeface="Arial"/>
            </a:endParaRPr>
          </a:p>
          <a:p>
            <a:pPr indent="-177800" lvl="0" marL="285750" rtl="0" algn="l">
              <a:lnSpc>
                <a:spcPct val="100000"/>
              </a:lnSpc>
              <a:spcBef>
                <a:spcPts val="1000"/>
              </a:spcBef>
              <a:spcAft>
                <a:spcPts val="0"/>
              </a:spcAft>
              <a:buClr>
                <a:schemeClr val="dk1"/>
              </a:buClr>
              <a:buSzPts val="1000"/>
              <a:buAutoNum type="arabicPeriod"/>
            </a:pPr>
            <a:r>
              <a:rPr lang="en" sz="1000">
                <a:solidFill>
                  <a:schemeClr val="dk1"/>
                </a:solidFill>
                <a:latin typeface="Arial"/>
                <a:ea typeface="Arial"/>
                <a:cs typeface="Arial"/>
                <a:sym typeface="Arial"/>
              </a:rPr>
              <a:t>Started with our ICP to identify existing accounts in our database that match attributes</a:t>
            </a:r>
            <a:endParaRPr sz="1000">
              <a:solidFill>
                <a:schemeClr val="dk1"/>
              </a:solidFill>
              <a:latin typeface="Arial"/>
              <a:ea typeface="Arial"/>
              <a:cs typeface="Arial"/>
              <a:sym typeface="Arial"/>
            </a:endParaRPr>
          </a:p>
          <a:p>
            <a:pPr indent="-177800" lvl="0" marL="285750" rtl="0" algn="l">
              <a:lnSpc>
                <a:spcPct val="100000"/>
              </a:lnSpc>
              <a:spcBef>
                <a:spcPts val="1000"/>
              </a:spcBef>
              <a:spcAft>
                <a:spcPts val="0"/>
              </a:spcAft>
              <a:buClr>
                <a:schemeClr val="dk1"/>
              </a:buClr>
              <a:buSzPts val="1000"/>
              <a:buAutoNum type="arabicPeriod"/>
            </a:pPr>
            <a:r>
              <a:rPr lang="en" sz="1000">
                <a:solidFill>
                  <a:schemeClr val="dk1"/>
                </a:solidFill>
                <a:latin typeface="Arial"/>
                <a:ea typeface="Arial"/>
                <a:cs typeface="Arial"/>
                <a:sym typeface="Arial"/>
              </a:rPr>
              <a:t>Used vendor data to pull full set of available unknown accounts into list based on </a:t>
            </a:r>
            <a:r>
              <a:rPr b="1" lang="en" sz="1000">
                <a:solidFill>
                  <a:schemeClr val="dk1"/>
                </a:solidFill>
                <a:latin typeface="Arial"/>
                <a:ea typeface="Arial"/>
                <a:cs typeface="Arial"/>
                <a:sym typeface="Arial"/>
              </a:rPr>
              <a:t>fit data and intent signals </a:t>
            </a:r>
            <a:endParaRPr sz="1000">
              <a:solidFill>
                <a:schemeClr val="dk1"/>
              </a:solidFill>
              <a:latin typeface="Arial"/>
              <a:ea typeface="Arial"/>
              <a:cs typeface="Arial"/>
              <a:sym typeface="Arial"/>
            </a:endParaRPr>
          </a:p>
          <a:p>
            <a:pPr indent="-177800" lvl="0" marL="285750" rtl="0" algn="l">
              <a:lnSpc>
                <a:spcPct val="100000"/>
              </a:lnSpc>
              <a:spcBef>
                <a:spcPts val="1000"/>
              </a:spcBef>
              <a:spcAft>
                <a:spcPts val="0"/>
              </a:spcAft>
              <a:buClr>
                <a:schemeClr val="dk1"/>
              </a:buClr>
              <a:buSzPts val="1000"/>
              <a:buAutoNum type="arabicPeriod"/>
            </a:pPr>
            <a:r>
              <a:rPr lang="en" sz="1000">
                <a:solidFill>
                  <a:schemeClr val="dk1"/>
                </a:solidFill>
                <a:latin typeface="Arial"/>
                <a:ea typeface="Arial"/>
                <a:cs typeface="Arial"/>
                <a:sym typeface="Arial"/>
              </a:rPr>
              <a:t>Collaborated with sales to evaluate the quality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of accounts and preliminary tiering</a:t>
            </a:r>
            <a:endParaRPr sz="1000">
              <a:solidFill>
                <a:schemeClr val="dk1"/>
              </a:solidFill>
              <a:latin typeface="Arial"/>
              <a:ea typeface="Arial"/>
              <a:cs typeface="Arial"/>
              <a:sym typeface="Arial"/>
            </a:endParaRPr>
          </a:p>
          <a:p>
            <a:pPr indent="-177800" lvl="0" marL="285750" rtl="0" algn="l">
              <a:lnSpc>
                <a:spcPct val="100000"/>
              </a:lnSpc>
              <a:spcBef>
                <a:spcPts val="1000"/>
              </a:spcBef>
              <a:spcAft>
                <a:spcPts val="1000"/>
              </a:spcAft>
              <a:buClr>
                <a:schemeClr val="dk1"/>
              </a:buClr>
              <a:buSzPts val="1000"/>
              <a:buAutoNum type="arabicPeriod"/>
            </a:pPr>
            <a:r>
              <a:rPr lang="en" sz="1000">
                <a:solidFill>
                  <a:schemeClr val="dk1"/>
                </a:solidFill>
                <a:latin typeface="Arial"/>
                <a:ea typeface="Arial"/>
                <a:cs typeface="Arial"/>
                <a:sym typeface="Arial"/>
              </a:rPr>
              <a:t>Used machine learning and predictive models to score/tier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our account list</a:t>
            </a:r>
            <a:endParaRPr b="1" sz="1200">
              <a:latin typeface="Arial"/>
              <a:ea typeface="Arial"/>
              <a:cs typeface="Arial"/>
              <a:sym typeface="Arial"/>
            </a:endParaRPr>
          </a:p>
        </p:txBody>
      </p:sp>
      <p:sp>
        <p:nvSpPr>
          <p:cNvPr id="221" name="Google Shape;221;p13"/>
          <p:cNvSpPr txBox="1"/>
          <p:nvPr/>
        </p:nvSpPr>
        <p:spPr>
          <a:xfrm>
            <a:off x="0" y="-7877"/>
            <a:ext cx="9144000" cy="3852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If you </a:t>
            </a:r>
            <a:r>
              <a:rPr b="0" i="1" lang="en" sz="800" u="none" cap="none" strike="noStrike">
                <a:solidFill>
                  <a:schemeClr val="dk1"/>
                </a:solidFill>
                <a:latin typeface="Arial"/>
                <a:ea typeface="Arial"/>
                <a:cs typeface="Arial"/>
                <a:sym typeface="Arial"/>
              </a:rPr>
              <a:t>do already have a TAL</a:t>
            </a:r>
            <a:r>
              <a:rPr b="0" i="0" lang="en" sz="800" u="none" cap="none" strike="noStrike">
                <a:solidFill>
                  <a:schemeClr val="dk1"/>
                </a:solidFill>
                <a:latin typeface="Arial"/>
                <a:ea typeface="Arial"/>
                <a:cs typeface="Arial"/>
                <a:sym typeface="Arial"/>
              </a:rPr>
              <a:t>, this slide can be used to explain who is on it and how you developed it.</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 If you’ve tiered your TAL, show how many accounts fall into each tier.</a:t>
            </a:r>
            <a:endParaRPr b="0" i="0" sz="800" u="none" cap="none" strike="noStrike">
              <a:solidFill>
                <a:schemeClr val="dk1"/>
              </a:solidFill>
              <a:latin typeface="Arial"/>
              <a:ea typeface="Arial"/>
              <a:cs typeface="Arial"/>
              <a:sym typeface="Arial"/>
            </a:endParaRPr>
          </a:p>
        </p:txBody>
      </p:sp>
      <p:sp>
        <p:nvSpPr>
          <p:cNvPr id="222" name="Google Shape;222;p13"/>
          <p:cNvSpPr/>
          <p:nvPr/>
        </p:nvSpPr>
        <p:spPr>
          <a:xfrm flipH="1" rot="10800000">
            <a:off x="6603057" y="3230069"/>
            <a:ext cx="2026500" cy="502200"/>
          </a:xfrm>
          <a:prstGeom prst="rect">
            <a:avLst/>
          </a:prstGeom>
          <a:no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3"/>
          <p:cNvSpPr/>
          <p:nvPr/>
        </p:nvSpPr>
        <p:spPr>
          <a:xfrm flipH="1" rot="10800000">
            <a:off x="6292293" y="2308177"/>
            <a:ext cx="2337000" cy="5022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3"/>
          <p:cNvSpPr/>
          <p:nvPr/>
        </p:nvSpPr>
        <p:spPr>
          <a:xfrm flipH="1" rot="10800000">
            <a:off x="6021565" y="1430252"/>
            <a:ext cx="2607900" cy="5022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3"/>
          <p:cNvSpPr/>
          <p:nvPr/>
        </p:nvSpPr>
        <p:spPr>
          <a:xfrm rot="10800000">
            <a:off x="5612804" y="1344621"/>
            <a:ext cx="782838" cy="673846"/>
          </a:xfrm>
          <a:prstGeom prst="flowChartMerg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3"/>
          <p:cNvSpPr/>
          <p:nvPr/>
        </p:nvSpPr>
        <p:spPr>
          <a:xfrm>
            <a:off x="5072093" y="2148695"/>
            <a:ext cx="1864200" cy="821400"/>
          </a:xfrm>
          <a:prstGeom prst="trapezoid">
            <a:avLst>
              <a:gd fmla="val 5958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3"/>
          <p:cNvSpPr/>
          <p:nvPr/>
        </p:nvSpPr>
        <p:spPr>
          <a:xfrm>
            <a:off x="4563283" y="3070588"/>
            <a:ext cx="2889000" cy="821400"/>
          </a:xfrm>
          <a:prstGeom prst="trapezoid">
            <a:avLst>
              <a:gd fmla="val 578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3"/>
          <p:cNvSpPr/>
          <p:nvPr/>
        </p:nvSpPr>
        <p:spPr>
          <a:xfrm>
            <a:off x="4831932" y="3268015"/>
            <a:ext cx="2351700" cy="42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Tier 3</a:t>
            </a:r>
            <a:endParaRPr b="1" i="0" sz="1100" u="none" cap="none" strike="noStrike">
              <a:solidFill>
                <a:schemeClr val="dk1"/>
              </a:solidFill>
              <a:latin typeface="Arial"/>
              <a:ea typeface="Arial"/>
              <a:cs typeface="Arial"/>
              <a:sym typeface="Arial"/>
            </a:endParaRPr>
          </a:p>
        </p:txBody>
      </p:sp>
      <p:sp>
        <p:nvSpPr>
          <p:cNvPr id="229" name="Google Shape;229;p13"/>
          <p:cNvSpPr/>
          <p:nvPr/>
        </p:nvSpPr>
        <p:spPr>
          <a:xfrm>
            <a:off x="5371653" y="2345706"/>
            <a:ext cx="1265100" cy="42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Arial"/>
                <a:ea typeface="Arial"/>
                <a:cs typeface="Arial"/>
                <a:sym typeface="Arial"/>
              </a:rPr>
              <a:t>Tier 2</a:t>
            </a:r>
            <a:endParaRPr b="1" i="0" sz="1100" u="none" cap="none" strike="noStrike">
              <a:solidFill>
                <a:schemeClr val="dk1"/>
              </a:solidFill>
              <a:latin typeface="Arial"/>
              <a:ea typeface="Arial"/>
              <a:cs typeface="Arial"/>
              <a:sym typeface="Arial"/>
            </a:endParaRPr>
          </a:p>
        </p:txBody>
      </p:sp>
      <p:sp>
        <p:nvSpPr>
          <p:cNvPr id="230" name="Google Shape;230;p13"/>
          <p:cNvSpPr/>
          <p:nvPr/>
        </p:nvSpPr>
        <p:spPr>
          <a:xfrm>
            <a:off x="5375228" y="1620788"/>
            <a:ext cx="1265100" cy="42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lt2"/>
                </a:solidFill>
                <a:latin typeface="Arial"/>
                <a:ea typeface="Arial"/>
                <a:cs typeface="Arial"/>
                <a:sym typeface="Arial"/>
              </a:rPr>
              <a:t>Tier 1</a:t>
            </a:r>
            <a:endParaRPr b="1" i="0" sz="1100" u="none" cap="none" strike="noStrike">
              <a:solidFill>
                <a:schemeClr val="lt2"/>
              </a:solidFill>
              <a:latin typeface="Arial"/>
              <a:ea typeface="Arial"/>
              <a:cs typeface="Arial"/>
              <a:sym typeface="Arial"/>
            </a:endParaRPr>
          </a:p>
        </p:txBody>
      </p:sp>
      <p:sp>
        <p:nvSpPr>
          <p:cNvPr id="231" name="Google Shape;231;p13"/>
          <p:cNvSpPr/>
          <p:nvPr/>
        </p:nvSpPr>
        <p:spPr>
          <a:xfrm>
            <a:off x="7268940" y="3268138"/>
            <a:ext cx="1329900" cy="42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5,000 accounts</a:t>
            </a:r>
            <a:endParaRPr b="1" i="0" sz="1200" u="none" cap="none" strike="noStrike">
              <a:solidFill>
                <a:srgbClr val="000000"/>
              </a:solidFill>
              <a:latin typeface="Arial"/>
              <a:ea typeface="Arial"/>
              <a:cs typeface="Arial"/>
              <a:sym typeface="Arial"/>
            </a:endParaRPr>
          </a:p>
        </p:txBody>
      </p:sp>
      <p:sp>
        <p:nvSpPr>
          <p:cNvPr id="232" name="Google Shape;232;p13"/>
          <p:cNvSpPr/>
          <p:nvPr/>
        </p:nvSpPr>
        <p:spPr>
          <a:xfrm>
            <a:off x="6853551" y="2350056"/>
            <a:ext cx="1441200" cy="42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1,000 accounts</a:t>
            </a:r>
            <a:endParaRPr b="1" i="0" sz="1200" u="none" cap="none" strike="noStrike">
              <a:solidFill>
                <a:srgbClr val="000000"/>
              </a:solidFill>
              <a:latin typeface="Arial"/>
              <a:ea typeface="Arial"/>
              <a:cs typeface="Arial"/>
              <a:sym typeface="Arial"/>
            </a:endParaRPr>
          </a:p>
        </p:txBody>
      </p:sp>
      <p:sp>
        <p:nvSpPr>
          <p:cNvPr id="233" name="Google Shape;233;p13"/>
          <p:cNvSpPr/>
          <p:nvPr/>
        </p:nvSpPr>
        <p:spPr>
          <a:xfrm>
            <a:off x="6454327" y="1470041"/>
            <a:ext cx="1969200" cy="42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500 accounts</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txBox="1"/>
          <p:nvPr>
            <p:ph type="title"/>
          </p:nvPr>
        </p:nvSpPr>
        <p:spPr>
          <a:xfrm>
            <a:off x="433100" y="360278"/>
            <a:ext cx="82665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Identifying buying committees</a:t>
            </a:r>
            <a:endParaRPr>
              <a:latin typeface="Arial"/>
              <a:ea typeface="Arial"/>
              <a:cs typeface="Arial"/>
              <a:sym typeface="Arial"/>
            </a:endParaRPr>
          </a:p>
        </p:txBody>
      </p:sp>
      <p:sp>
        <p:nvSpPr>
          <p:cNvPr id="239" name="Google Shape;239;p14"/>
          <p:cNvSpPr txBox="1"/>
          <p:nvPr>
            <p:ph idx="1" type="body"/>
          </p:nvPr>
        </p:nvSpPr>
        <p:spPr>
          <a:xfrm>
            <a:off x="433100" y="1605850"/>
            <a:ext cx="3660000" cy="2068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200"/>
              <a:buNone/>
            </a:pPr>
            <a:r>
              <a:rPr lang="en" sz="1000">
                <a:solidFill>
                  <a:schemeClr val="dk1"/>
                </a:solidFill>
                <a:latin typeface="Arial"/>
                <a:ea typeface="Arial"/>
                <a:cs typeface="Arial"/>
                <a:sym typeface="Arial"/>
              </a:rPr>
              <a:t>How we’ll identify buying committees:</a:t>
            </a:r>
            <a:endParaRPr sz="1000">
              <a:latin typeface="Arial"/>
              <a:ea typeface="Arial"/>
              <a:cs typeface="Arial"/>
              <a:sym typeface="Arial"/>
            </a:endParaRPr>
          </a:p>
          <a:p>
            <a:pPr indent="-206375" lvl="0" marL="457200" rtl="0" algn="l">
              <a:lnSpc>
                <a:spcPct val="100000"/>
              </a:lnSpc>
              <a:spcBef>
                <a:spcPts val="1000"/>
              </a:spcBef>
              <a:spcAft>
                <a:spcPts val="0"/>
              </a:spcAft>
              <a:buSzPts val="1000"/>
              <a:buAutoNum type="arabicPeriod"/>
            </a:pPr>
            <a:r>
              <a:rPr lang="en" sz="1000">
                <a:latin typeface="Arial"/>
                <a:ea typeface="Arial"/>
                <a:cs typeface="Arial"/>
                <a:sym typeface="Arial"/>
              </a:rPr>
              <a:t>Start with account-to-contact matching in our </a:t>
            </a:r>
            <a:br>
              <a:rPr lang="en" sz="1000">
                <a:latin typeface="Arial"/>
                <a:ea typeface="Arial"/>
                <a:cs typeface="Arial"/>
                <a:sym typeface="Arial"/>
              </a:rPr>
            </a:br>
            <a:r>
              <a:rPr lang="en" sz="1000">
                <a:latin typeface="Arial"/>
                <a:ea typeface="Arial"/>
                <a:cs typeface="Arial"/>
                <a:sym typeface="Arial"/>
              </a:rPr>
              <a:t>own database </a:t>
            </a:r>
            <a:endParaRPr sz="1000">
              <a:latin typeface="Arial"/>
              <a:ea typeface="Arial"/>
              <a:cs typeface="Arial"/>
              <a:sym typeface="Arial"/>
            </a:endParaRPr>
          </a:p>
          <a:p>
            <a:pPr indent="-206375" lvl="0" marL="457200" rtl="0" algn="l">
              <a:lnSpc>
                <a:spcPct val="100000"/>
              </a:lnSpc>
              <a:spcBef>
                <a:spcPts val="1000"/>
              </a:spcBef>
              <a:spcAft>
                <a:spcPts val="0"/>
              </a:spcAft>
              <a:buSzPts val="1000"/>
              <a:buAutoNum type="arabicPeriod"/>
            </a:pPr>
            <a:r>
              <a:rPr lang="en" sz="1000">
                <a:latin typeface="Arial"/>
                <a:ea typeface="Arial"/>
                <a:cs typeface="Arial"/>
                <a:sym typeface="Arial"/>
              </a:rPr>
              <a:t>Use vendor databases to find buyers with certain </a:t>
            </a:r>
            <a:br>
              <a:rPr lang="en" sz="1000">
                <a:latin typeface="Arial"/>
                <a:ea typeface="Arial"/>
                <a:cs typeface="Arial"/>
                <a:sym typeface="Arial"/>
              </a:rPr>
            </a:br>
            <a:r>
              <a:rPr lang="en" sz="1000">
                <a:latin typeface="Arial"/>
                <a:ea typeface="Arial"/>
                <a:cs typeface="Arial"/>
                <a:sym typeface="Arial"/>
              </a:rPr>
              <a:t>job titles, functional areas, geographies, etc.</a:t>
            </a:r>
            <a:endParaRPr sz="1000">
              <a:latin typeface="Arial"/>
              <a:ea typeface="Arial"/>
              <a:cs typeface="Arial"/>
              <a:sym typeface="Arial"/>
            </a:endParaRPr>
          </a:p>
          <a:p>
            <a:pPr indent="-206375" lvl="0" marL="457200" rtl="0" algn="l">
              <a:lnSpc>
                <a:spcPct val="100000"/>
              </a:lnSpc>
              <a:spcBef>
                <a:spcPts val="1000"/>
              </a:spcBef>
              <a:spcAft>
                <a:spcPts val="0"/>
              </a:spcAft>
              <a:buSzPts val="1000"/>
              <a:buAutoNum type="arabicPeriod"/>
            </a:pPr>
            <a:r>
              <a:rPr lang="en" sz="1000">
                <a:latin typeface="Arial"/>
                <a:ea typeface="Arial"/>
                <a:cs typeface="Arial"/>
                <a:sym typeface="Arial"/>
              </a:rPr>
              <a:t>Begin building a map of the buying committee for each account</a:t>
            </a:r>
            <a:endParaRPr sz="1000">
              <a:latin typeface="Arial"/>
              <a:ea typeface="Arial"/>
              <a:cs typeface="Arial"/>
              <a:sym typeface="Arial"/>
            </a:endParaRPr>
          </a:p>
          <a:p>
            <a:pPr indent="-206375" lvl="0" marL="457200" rtl="0" algn="l">
              <a:lnSpc>
                <a:spcPct val="100000"/>
              </a:lnSpc>
              <a:spcBef>
                <a:spcPts val="1000"/>
              </a:spcBef>
              <a:spcAft>
                <a:spcPts val="1000"/>
              </a:spcAft>
              <a:buSzPts val="1000"/>
              <a:buAutoNum type="arabicPeriod"/>
            </a:pPr>
            <a:r>
              <a:rPr lang="en" sz="1000">
                <a:latin typeface="Arial"/>
                <a:ea typeface="Arial"/>
                <a:cs typeface="Arial"/>
                <a:sym typeface="Arial"/>
              </a:rPr>
              <a:t>Build on that map by identifying buyers who are searching for solutions like ours, buyers engaging with our brand or our competitor’s brands, etc. </a:t>
            </a:r>
            <a:endParaRPr sz="1000">
              <a:latin typeface="Arial"/>
              <a:ea typeface="Arial"/>
              <a:cs typeface="Arial"/>
              <a:sym typeface="Arial"/>
            </a:endParaRPr>
          </a:p>
        </p:txBody>
      </p:sp>
      <p:sp>
        <p:nvSpPr>
          <p:cNvPr id="240" name="Google Shape;240;p14"/>
          <p:cNvSpPr txBox="1"/>
          <p:nvPr/>
        </p:nvSpPr>
        <p:spPr>
          <a:xfrm>
            <a:off x="0" y="-7864"/>
            <a:ext cx="9144000" cy="320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Chart out your steps for finding the buying committee within your accounts, filling in the titles in the diagram if you have them.</a:t>
            </a:r>
            <a:endParaRPr b="0" i="0" sz="800" u="none" cap="none" strike="noStrike">
              <a:solidFill>
                <a:schemeClr val="dk1"/>
              </a:solidFill>
              <a:latin typeface="Arial"/>
              <a:ea typeface="Arial"/>
              <a:cs typeface="Arial"/>
              <a:sym typeface="Arial"/>
            </a:endParaRPr>
          </a:p>
        </p:txBody>
      </p:sp>
      <p:sp>
        <p:nvSpPr>
          <p:cNvPr id="241" name="Google Shape;241;p14"/>
          <p:cNvSpPr/>
          <p:nvPr/>
        </p:nvSpPr>
        <p:spPr>
          <a:xfrm>
            <a:off x="6482988" y="1305850"/>
            <a:ext cx="358800" cy="3588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cxnSp>
        <p:nvCxnSpPr>
          <p:cNvPr id="242" name="Google Shape;242;p14"/>
          <p:cNvCxnSpPr/>
          <p:nvPr/>
        </p:nvCxnSpPr>
        <p:spPr>
          <a:xfrm>
            <a:off x="6662314" y="1664502"/>
            <a:ext cx="0" cy="593700"/>
          </a:xfrm>
          <a:prstGeom prst="straightConnector1">
            <a:avLst/>
          </a:prstGeom>
          <a:noFill/>
          <a:ln cap="flat" cmpd="sng" w="9525">
            <a:solidFill>
              <a:schemeClr val="dk2"/>
            </a:solidFill>
            <a:prstDash val="solid"/>
            <a:round/>
            <a:headEnd len="sm" w="sm" type="none"/>
            <a:tailEnd len="sm" w="sm" type="none"/>
          </a:ln>
        </p:spPr>
      </p:cxnSp>
      <p:cxnSp>
        <p:nvCxnSpPr>
          <p:cNvPr id="243" name="Google Shape;243;p14"/>
          <p:cNvCxnSpPr/>
          <p:nvPr/>
        </p:nvCxnSpPr>
        <p:spPr>
          <a:xfrm>
            <a:off x="5992625" y="2253200"/>
            <a:ext cx="1333200" cy="0"/>
          </a:xfrm>
          <a:prstGeom prst="straightConnector1">
            <a:avLst/>
          </a:prstGeom>
          <a:noFill/>
          <a:ln cap="flat" cmpd="sng" w="9525">
            <a:solidFill>
              <a:schemeClr val="dk2"/>
            </a:solidFill>
            <a:prstDash val="solid"/>
            <a:round/>
            <a:headEnd len="sm" w="sm" type="none"/>
            <a:tailEnd len="sm" w="sm" type="none"/>
          </a:ln>
        </p:spPr>
      </p:cxnSp>
      <p:cxnSp>
        <p:nvCxnSpPr>
          <p:cNvPr id="244" name="Google Shape;244;p14"/>
          <p:cNvCxnSpPr/>
          <p:nvPr/>
        </p:nvCxnSpPr>
        <p:spPr>
          <a:xfrm>
            <a:off x="8341713" y="2709750"/>
            <a:ext cx="0" cy="459900"/>
          </a:xfrm>
          <a:prstGeom prst="straightConnector1">
            <a:avLst/>
          </a:prstGeom>
          <a:noFill/>
          <a:ln cap="flat" cmpd="sng" w="9525">
            <a:solidFill>
              <a:schemeClr val="dk2"/>
            </a:solidFill>
            <a:prstDash val="solid"/>
            <a:round/>
            <a:headEnd len="sm" w="sm" type="none"/>
            <a:tailEnd len="sm" w="sm" type="none"/>
          </a:ln>
        </p:spPr>
      </p:cxnSp>
      <p:sp>
        <p:nvSpPr>
          <p:cNvPr id="245" name="Google Shape;245;p14"/>
          <p:cNvSpPr/>
          <p:nvPr/>
        </p:nvSpPr>
        <p:spPr>
          <a:xfrm>
            <a:off x="8162381" y="3169755"/>
            <a:ext cx="358800" cy="358800"/>
          </a:xfrm>
          <a:custGeom>
            <a:rect b="b" l="l" r="r" t="t"/>
            <a:pathLst>
              <a:path extrusionOk="0" h="120000" w="120000">
                <a:moveTo>
                  <a:pt x="99766" y="97250"/>
                </a:moveTo>
                <a:cubicBezTo>
                  <a:pt x="96511" y="94133"/>
                  <a:pt x="90233" y="88583"/>
                  <a:pt x="83983" y="85627"/>
                </a:cubicBezTo>
                <a:cubicBezTo>
                  <a:pt x="78827" y="83194"/>
                  <a:pt x="75872" y="80727"/>
                  <a:pt x="74950" y="78094"/>
                </a:cubicBezTo>
                <a:cubicBezTo>
                  <a:pt x="74316" y="76266"/>
                  <a:pt x="74600" y="74172"/>
                  <a:pt x="75827" y="71688"/>
                </a:cubicBezTo>
                <a:cubicBezTo>
                  <a:pt x="76750" y="69816"/>
                  <a:pt x="77622" y="68255"/>
                  <a:pt x="78427" y="66822"/>
                </a:cubicBezTo>
                <a:cubicBezTo>
                  <a:pt x="81833" y="60744"/>
                  <a:pt x="84461" y="56361"/>
                  <a:pt x="84461" y="40822"/>
                </a:cubicBezTo>
                <a:cubicBezTo>
                  <a:pt x="84461" y="17566"/>
                  <a:pt x="71038" y="16394"/>
                  <a:pt x="68383" y="16394"/>
                </a:cubicBezTo>
                <a:cubicBezTo>
                  <a:pt x="66205" y="16394"/>
                  <a:pt x="64844" y="16872"/>
                  <a:pt x="63527" y="17338"/>
                </a:cubicBezTo>
                <a:cubicBezTo>
                  <a:pt x="62083" y="17850"/>
                  <a:pt x="60594" y="18383"/>
                  <a:pt x="57200" y="18438"/>
                </a:cubicBezTo>
                <a:cubicBezTo>
                  <a:pt x="51055" y="18538"/>
                  <a:pt x="38183" y="18750"/>
                  <a:pt x="38183" y="40144"/>
                </a:cubicBezTo>
                <a:cubicBezTo>
                  <a:pt x="38183" y="55105"/>
                  <a:pt x="42077" y="61977"/>
                  <a:pt x="45138" y="67500"/>
                </a:cubicBezTo>
                <a:cubicBezTo>
                  <a:pt x="45922" y="68911"/>
                  <a:pt x="46661" y="70250"/>
                  <a:pt x="47250" y="71583"/>
                </a:cubicBezTo>
                <a:cubicBezTo>
                  <a:pt x="49850" y="77494"/>
                  <a:pt x="47950" y="81627"/>
                  <a:pt x="41255" y="84577"/>
                </a:cubicBezTo>
                <a:cubicBezTo>
                  <a:pt x="32805" y="88316"/>
                  <a:pt x="28822" y="90261"/>
                  <a:pt x="20516" y="97566"/>
                </a:cubicBezTo>
                <a:cubicBezTo>
                  <a:pt x="11205" y="87777"/>
                  <a:pt x="5455" y="74572"/>
                  <a:pt x="5455" y="60000"/>
                </a:cubicBezTo>
                <a:cubicBezTo>
                  <a:pt x="5455" y="29872"/>
                  <a:pt x="29872" y="5455"/>
                  <a:pt x="60000" y="5455"/>
                </a:cubicBezTo>
                <a:cubicBezTo>
                  <a:pt x="90127" y="5455"/>
                  <a:pt x="114544" y="29872"/>
                  <a:pt x="114544" y="60000"/>
                </a:cubicBezTo>
                <a:cubicBezTo>
                  <a:pt x="114544" y="74416"/>
                  <a:pt x="108905" y="87494"/>
                  <a:pt x="99766" y="97250"/>
                </a:cubicBezTo>
                <a:moveTo>
                  <a:pt x="60000" y="114544"/>
                </a:moveTo>
                <a:cubicBezTo>
                  <a:pt x="46422" y="114544"/>
                  <a:pt x="34027" y="109555"/>
                  <a:pt x="24483" y="101344"/>
                </a:cubicBezTo>
                <a:cubicBezTo>
                  <a:pt x="31833" y="94911"/>
                  <a:pt x="35344" y="93150"/>
                  <a:pt x="43461" y="89566"/>
                </a:cubicBezTo>
                <a:cubicBezTo>
                  <a:pt x="52861" y="85416"/>
                  <a:pt x="56061" y="78061"/>
                  <a:pt x="52238" y="69383"/>
                </a:cubicBezTo>
                <a:cubicBezTo>
                  <a:pt x="51550" y="67822"/>
                  <a:pt x="50755" y="66383"/>
                  <a:pt x="49911" y="64855"/>
                </a:cubicBezTo>
                <a:cubicBezTo>
                  <a:pt x="47005" y="59622"/>
                  <a:pt x="43638" y="53694"/>
                  <a:pt x="43638" y="40144"/>
                </a:cubicBezTo>
                <a:cubicBezTo>
                  <a:pt x="43638" y="24116"/>
                  <a:pt x="51244" y="23988"/>
                  <a:pt x="57288" y="23888"/>
                </a:cubicBezTo>
                <a:cubicBezTo>
                  <a:pt x="61577" y="23816"/>
                  <a:pt x="63672" y="23077"/>
                  <a:pt x="65350" y="22483"/>
                </a:cubicBezTo>
                <a:cubicBezTo>
                  <a:pt x="66466" y="22083"/>
                  <a:pt x="67144" y="21850"/>
                  <a:pt x="68383" y="21850"/>
                </a:cubicBezTo>
                <a:cubicBezTo>
                  <a:pt x="73433" y="21850"/>
                  <a:pt x="79005" y="26833"/>
                  <a:pt x="79005" y="40822"/>
                </a:cubicBezTo>
                <a:cubicBezTo>
                  <a:pt x="79005" y="54933"/>
                  <a:pt x="76888" y="58405"/>
                  <a:pt x="73672" y="64155"/>
                </a:cubicBezTo>
                <a:cubicBezTo>
                  <a:pt x="72822" y="65666"/>
                  <a:pt x="71905" y="67305"/>
                  <a:pt x="70933" y="69277"/>
                </a:cubicBezTo>
                <a:cubicBezTo>
                  <a:pt x="69055" y="73083"/>
                  <a:pt x="68677" y="76655"/>
                  <a:pt x="69805" y="79888"/>
                </a:cubicBezTo>
                <a:cubicBezTo>
                  <a:pt x="71250" y="84033"/>
                  <a:pt x="75011" y="87427"/>
                  <a:pt x="81644" y="90566"/>
                </a:cubicBezTo>
                <a:cubicBezTo>
                  <a:pt x="87083" y="93133"/>
                  <a:pt x="92777" y="98150"/>
                  <a:pt x="95838" y="101050"/>
                </a:cubicBezTo>
                <a:cubicBezTo>
                  <a:pt x="86250" y="109427"/>
                  <a:pt x="73733" y="114544"/>
                  <a:pt x="60000" y="114544"/>
                </a:cubicBezTo>
                <a:moveTo>
                  <a:pt x="60000" y="0"/>
                </a:moveTo>
                <a:cubicBezTo>
                  <a:pt x="26861" y="0"/>
                  <a:pt x="0" y="26861"/>
                  <a:pt x="0" y="60000"/>
                </a:cubicBezTo>
                <a:cubicBezTo>
                  <a:pt x="0" y="93133"/>
                  <a:pt x="26861" y="120000"/>
                  <a:pt x="60000" y="120000"/>
                </a:cubicBezTo>
                <a:cubicBezTo>
                  <a:pt x="93138" y="120000"/>
                  <a:pt x="120000" y="93133"/>
                  <a:pt x="120000" y="60000"/>
                </a:cubicBezTo>
                <a:cubicBezTo>
                  <a:pt x="120000" y="26861"/>
                  <a:pt x="93138"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cxnSp>
        <p:nvCxnSpPr>
          <p:cNvPr id="246" name="Google Shape;246;p14"/>
          <p:cNvCxnSpPr/>
          <p:nvPr/>
        </p:nvCxnSpPr>
        <p:spPr>
          <a:xfrm rot="10800000">
            <a:off x="6664963" y="2712525"/>
            <a:ext cx="1684800" cy="0"/>
          </a:xfrm>
          <a:prstGeom prst="straightConnector1">
            <a:avLst/>
          </a:prstGeom>
          <a:noFill/>
          <a:ln cap="flat" cmpd="sng" w="9525">
            <a:solidFill>
              <a:schemeClr val="dk2"/>
            </a:solidFill>
            <a:prstDash val="solid"/>
            <a:round/>
            <a:headEnd len="sm" w="sm" type="none"/>
            <a:tailEnd len="sm" w="sm" type="none"/>
          </a:ln>
        </p:spPr>
      </p:cxnSp>
      <p:cxnSp>
        <p:nvCxnSpPr>
          <p:cNvPr id="247" name="Google Shape;247;p14"/>
          <p:cNvCxnSpPr/>
          <p:nvPr/>
        </p:nvCxnSpPr>
        <p:spPr>
          <a:xfrm>
            <a:off x="6669243" y="2709746"/>
            <a:ext cx="0" cy="469500"/>
          </a:xfrm>
          <a:prstGeom prst="straightConnector1">
            <a:avLst/>
          </a:prstGeom>
          <a:noFill/>
          <a:ln cap="flat" cmpd="sng" w="9525">
            <a:solidFill>
              <a:schemeClr val="dk2"/>
            </a:solidFill>
            <a:prstDash val="solid"/>
            <a:round/>
            <a:headEnd len="sm" w="sm" type="none"/>
            <a:tailEnd len="sm" w="sm" type="none"/>
          </a:ln>
        </p:spPr>
      </p:cxnSp>
      <p:sp>
        <p:nvSpPr>
          <p:cNvPr id="248" name="Google Shape;248;p14"/>
          <p:cNvSpPr/>
          <p:nvPr/>
        </p:nvSpPr>
        <p:spPr>
          <a:xfrm>
            <a:off x="6499044" y="3169737"/>
            <a:ext cx="358800" cy="3588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cxnSp>
        <p:nvCxnSpPr>
          <p:cNvPr id="249" name="Google Shape;249;p14"/>
          <p:cNvCxnSpPr/>
          <p:nvPr/>
        </p:nvCxnSpPr>
        <p:spPr>
          <a:xfrm>
            <a:off x="5825019" y="2432488"/>
            <a:ext cx="0" cy="754200"/>
          </a:xfrm>
          <a:prstGeom prst="straightConnector1">
            <a:avLst/>
          </a:prstGeom>
          <a:noFill/>
          <a:ln cap="flat" cmpd="sng" w="9525">
            <a:solidFill>
              <a:schemeClr val="dk2"/>
            </a:solidFill>
            <a:prstDash val="solid"/>
            <a:round/>
            <a:headEnd len="sm" w="sm" type="none"/>
            <a:tailEnd len="sm" w="sm" type="none"/>
          </a:ln>
        </p:spPr>
      </p:cxnSp>
      <p:cxnSp>
        <p:nvCxnSpPr>
          <p:cNvPr id="250" name="Google Shape;250;p14"/>
          <p:cNvCxnSpPr/>
          <p:nvPr/>
        </p:nvCxnSpPr>
        <p:spPr>
          <a:xfrm rot="10800000">
            <a:off x="4945575" y="2712525"/>
            <a:ext cx="881700" cy="0"/>
          </a:xfrm>
          <a:prstGeom prst="straightConnector1">
            <a:avLst/>
          </a:prstGeom>
          <a:noFill/>
          <a:ln cap="flat" cmpd="sng" w="9525">
            <a:solidFill>
              <a:schemeClr val="dk2"/>
            </a:solidFill>
            <a:prstDash val="solid"/>
            <a:round/>
            <a:headEnd len="sm" w="sm" type="none"/>
            <a:tailEnd len="sm" w="sm" type="none"/>
          </a:ln>
        </p:spPr>
      </p:cxnSp>
      <p:cxnSp>
        <p:nvCxnSpPr>
          <p:cNvPr id="251" name="Google Shape;251;p14"/>
          <p:cNvCxnSpPr/>
          <p:nvPr/>
        </p:nvCxnSpPr>
        <p:spPr>
          <a:xfrm>
            <a:off x="4945528" y="2709750"/>
            <a:ext cx="0" cy="459900"/>
          </a:xfrm>
          <a:prstGeom prst="straightConnector1">
            <a:avLst/>
          </a:prstGeom>
          <a:noFill/>
          <a:ln cap="flat" cmpd="sng" w="9525">
            <a:solidFill>
              <a:schemeClr val="dk2"/>
            </a:solidFill>
            <a:prstDash val="solid"/>
            <a:round/>
            <a:headEnd len="sm" w="sm" type="none"/>
            <a:tailEnd len="sm" w="sm" type="none"/>
          </a:ln>
        </p:spPr>
      </p:cxnSp>
      <p:sp>
        <p:nvSpPr>
          <p:cNvPr id="252" name="Google Shape;252;p14"/>
          <p:cNvSpPr/>
          <p:nvPr/>
        </p:nvSpPr>
        <p:spPr>
          <a:xfrm>
            <a:off x="5637829" y="2073867"/>
            <a:ext cx="358800" cy="358800"/>
          </a:xfrm>
          <a:custGeom>
            <a:rect b="b" l="l" r="r" t="t"/>
            <a:pathLst>
              <a:path extrusionOk="0" h="120000" w="120000">
                <a:moveTo>
                  <a:pt x="99766" y="97250"/>
                </a:moveTo>
                <a:cubicBezTo>
                  <a:pt x="96511" y="94133"/>
                  <a:pt x="90233" y="88583"/>
                  <a:pt x="83983" y="85627"/>
                </a:cubicBezTo>
                <a:cubicBezTo>
                  <a:pt x="78827" y="83194"/>
                  <a:pt x="75872" y="80727"/>
                  <a:pt x="74950" y="78094"/>
                </a:cubicBezTo>
                <a:cubicBezTo>
                  <a:pt x="74316" y="76266"/>
                  <a:pt x="74600" y="74172"/>
                  <a:pt x="75827" y="71688"/>
                </a:cubicBezTo>
                <a:cubicBezTo>
                  <a:pt x="76750" y="69816"/>
                  <a:pt x="77622" y="68255"/>
                  <a:pt x="78427" y="66822"/>
                </a:cubicBezTo>
                <a:cubicBezTo>
                  <a:pt x="81833" y="60744"/>
                  <a:pt x="84461" y="56361"/>
                  <a:pt x="84461" y="40822"/>
                </a:cubicBezTo>
                <a:cubicBezTo>
                  <a:pt x="84461" y="17566"/>
                  <a:pt x="71038" y="16394"/>
                  <a:pt x="68383" y="16394"/>
                </a:cubicBezTo>
                <a:cubicBezTo>
                  <a:pt x="66205" y="16394"/>
                  <a:pt x="64844" y="16872"/>
                  <a:pt x="63527" y="17338"/>
                </a:cubicBezTo>
                <a:cubicBezTo>
                  <a:pt x="62083" y="17850"/>
                  <a:pt x="60594" y="18383"/>
                  <a:pt x="57200" y="18438"/>
                </a:cubicBezTo>
                <a:cubicBezTo>
                  <a:pt x="51055" y="18538"/>
                  <a:pt x="38183" y="18750"/>
                  <a:pt x="38183" y="40144"/>
                </a:cubicBezTo>
                <a:cubicBezTo>
                  <a:pt x="38183" y="55105"/>
                  <a:pt x="42077" y="61977"/>
                  <a:pt x="45138" y="67500"/>
                </a:cubicBezTo>
                <a:cubicBezTo>
                  <a:pt x="45922" y="68911"/>
                  <a:pt x="46661" y="70250"/>
                  <a:pt x="47250" y="71583"/>
                </a:cubicBezTo>
                <a:cubicBezTo>
                  <a:pt x="49850" y="77494"/>
                  <a:pt x="47950" y="81627"/>
                  <a:pt x="41255" y="84577"/>
                </a:cubicBezTo>
                <a:cubicBezTo>
                  <a:pt x="32805" y="88316"/>
                  <a:pt x="28822" y="90261"/>
                  <a:pt x="20516" y="97566"/>
                </a:cubicBezTo>
                <a:cubicBezTo>
                  <a:pt x="11205" y="87777"/>
                  <a:pt x="5455" y="74572"/>
                  <a:pt x="5455" y="60000"/>
                </a:cubicBezTo>
                <a:cubicBezTo>
                  <a:pt x="5455" y="29872"/>
                  <a:pt x="29872" y="5455"/>
                  <a:pt x="60000" y="5455"/>
                </a:cubicBezTo>
                <a:cubicBezTo>
                  <a:pt x="90127" y="5455"/>
                  <a:pt x="114544" y="29872"/>
                  <a:pt x="114544" y="60000"/>
                </a:cubicBezTo>
                <a:cubicBezTo>
                  <a:pt x="114544" y="74416"/>
                  <a:pt x="108905" y="87494"/>
                  <a:pt x="99766" y="97250"/>
                </a:cubicBezTo>
                <a:moveTo>
                  <a:pt x="60000" y="114544"/>
                </a:moveTo>
                <a:cubicBezTo>
                  <a:pt x="46422" y="114544"/>
                  <a:pt x="34027" y="109555"/>
                  <a:pt x="24483" y="101344"/>
                </a:cubicBezTo>
                <a:cubicBezTo>
                  <a:pt x="31833" y="94911"/>
                  <a:pt x="35344" y="93150"/>
                  <a:pt x="43461" y="89566"/>
                </a:cubicBezTo>
                <a:cubicBezTo>
                  <a:pt x="52861" y="85416"/>
                  <a:pt x="56061" y="78061"/>
                  <a:pt x="52238" y="69383"/>
                </a:cubicBezTo>
                <a:cubicBezTo>
                  <a:pt x="51550" y="67822"/>
                  <a:pt x="50755" y="66383"/>
                  <a:pt x="49911" y="64855"/>
                </a:cubicBezTo>
                <a:cubicBezTo>
                  <a:pt x="47005" y="59622"/>
                  <a:pt x="43638" y="53694"/>
                  <a:pt x="43638" y="40144"/>
                </a:cubicBezTo>
                <a:cubicBezTo>
                  <a:pt x="43638" y="24116"/>
                  <a:pt x="51244" y="23988"/>
                  <a:pt x="57288" y="23888"/>
                </a:cubicBezTo>
                <a:cubicBezTo>
                  <a:pt x="61577" y="23816"/>
                  <a:pt x="63672" y="23077"/>
                  <a:pt x="65350" y="22483"/>
                </a:cubicBezTo>
                <a:cubicBezTo>
                  <a:pt x="66466" y="22083"/>
                  <a:pt x="67144" y="21850"/>
                  <a:pt x="68383" y="21850"/>
                </a:cubicBezTo>
                <a:cubicBezTo>
                  <a:pt x="73433" y="21850"/>
                  <a:pt x="79005" y="26833"/>
                  <a:pt x="79005" y="40822"/>
                </a:cubicBezTo>
                <a:cubicBezTo>
                  <a:pt x="79005" y="54933"/>
                  <a:pt x="76888" y="58405"/>
                  <a:pt x="73672" y="64155"/>
                </a:cubicBezTo>
                <a:cubicBezTo>
                  <a:pt x="72822" y="65666"/>
                  <a:pt x="71905" y="67305"/>
                  <a:pt x="70933" y="69277"/>
                </a:cubicBezTo>
                <a:cubicBezTo>
                  <a:pt x="69055" y="73083"/>
                  <a:pt x="68677" y="76655"/>
                  <a:pt x="69805" y="79888"/>
                </a:cubicBezTo>
                <a:cubicBezTo>
                  <a:pt x="71250" y="84033"/>
                  <a:pt x="75011" y="87427"/>
                  <a:pt x="81644" y="90566"/>
                </a:cubicBezTo>
                <a:cubicBezTo>
                  <a:pt x="87083" y="93133"/>
                  <a:pt x="92777" y="98150"/>
                  <a:pt x="95838" y="101050"/>
                </a:cubicBezTo>
                <a:cubicBezTo>
                  <a:pt x="86250" y="109427"/>
                  <a:pt x="73733" y="114544"/>
                  <a:pt x="60000" y="114544"/>
                </a:cubicBezTo>
                <a:moveTo>
                  <a:pt x="60000" y="0"/>
                </a:moveTo>
                <a:cubicBezTo>
                  <a:pt x="26861" y="0"/>
                  <a:pt x="0" y="26861"/>
                  <a:pt x="0" y="60000"/>
                </a:cubicBezTo>
                <a:cubicBezTo>
                  <a:pt x="0" y="93133"/>
                  <a:pt x="26861" y="120000"/>
                  <a:pt x="60000" y="120000"/>
                </a:cubicBezTo>
                <a:cubicBezTo>
                  <a:pt x="93138" y="120000"/>
                  <a:pt x="120000" y="93133"/>
                  <a:pt x="120000" y="60000"/>
                </a:cubicBezTo>
                <a:cubicBezTo>
                  <a:pt x="120000" y="26861"/>
                  <a:pt x="93138"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sp>
        <p:nvSpPr>
          <p:cNvPr id="253" name="Google Shape;253;p14"/>
          <p:cNvSpPr/>
          <p:nvPr/>
        </p:nvSpPr>
        <p:spPr>
          <a:xfrm>
            <a:off x="5640220" y="3169755"/>
            <a:ext cx="358800" cy="358800"/>
          </a:xfrm>
          <a:custGeom>
            <a:rect b="b" l="l" r="r" t="t"/>
            <a:pathLst>
              <a:path extrusionOk="0" h="120000" w="120000">
                <a:moveTo>
                  <a:pt x="99766" y="97250"/>
                </a:moveTo>
                <a:cubicBezTo>
                  <a:pt x="96511" y="94133"/>
                  <a:pt x="90233" y="88583"/>
                  <a:pt x="83983" y="85627"/>
                </a:cubicBezTo>
                <a:cubicBezTo>
                  <a:pt x="78827" y="83194"/>
                  <a:pt x="75872" y="80727"/>
                  <a:pt x="74950" y="78094"/>
                </a:cubicBezTo>
                <a:cubicBezTo>
                  <a:pt x="74316" y="76266"/>
                  <a:pt x="74600" y="74172"/>
                  <a:pt x="75827" y="71688"/>
                </a:cubicBezTo>
                <a:cubicBezTo>
                  <a:pt x="76750" y="69816"/>
                  <a:pt x="77622" y="68255"/>
                  <a:pt x="78427" y="66822"/>
                </a:cubicBezTo>
                <a:cubicBezTo>
                  <a:pt x="81833" y="60744"/>
                  <a:pt x="84461" y="56361"/>
                  <a:pt x="84461" y="40822"/>
                </a:cubicBezTo>
                <a:cubicBezTo>
                  <a:pt x="84461" y="17566"/>
                  <a:pt x="71038" y="16394"/>
                  <a:pt x="68383" y="16394"/>
                </a:cubicBezTo>
                <a:cubicBezTo>
                  <a:pt x="66205" y="16394"/>
                  <a:pt x="64844" y="16872"/>
                  <a:pt x="63527" y="17338"/>
                </a:cubicBezTo>
                <a:cubicBezTo>
                  <a:pt x="62083" y="17850"/>
                  <a:pt x="60594" y="18383"/>
                  <a:pt x="57200" y="18438"/>
                </a:cubicBezTo>
                <a:cubicBezTo>
                  <a:pt x="51055" y="18538"/>
                  <a:pt x="38183" y="18750"/>
                  <a:pt x="38183" y="40144"/>
                </a:cubicBezTo>
                <a:cubicBezTo>
                  <a:pt x="38183" y="55105"/>
                  <a:pt x="42077" y="61977"/>
                  <a:pt x="45138" y="67500"/>
                </a:cubicBezTo>
                <a:cubicBezTo>
                  <a:pt x="45922" y="68911"/>
                  <a:pt x="46661" y="70250"/>
                  <a:pt x="47250" y="71583"/>
                </a:cubicBezTo>
                <a:cubicBezTo>
                  <a:pt x="49850" y="77494"/>
                  <a:pt x="47950" y="81627"/>
                  <a:pt x="41255" y="84577"/>
                </a:cubicBezTo>
                <a:cubicBezTo>
                  <a:pt x="32805" y="88316"/>
                  <a:pt x="28822" y="90261"/>
                  <a:pt x="20516" y="97566"/>
                </a:cubicBezTo>
                <a:cubicBezTo>
                  <a:pt x="11205" y="87777"/>
                  <a:pt x="5455" y="74572"/>
                  <a:pt x="5455" y="60000"/>
                </a:cubicBezTo>
                <a:cubicBezTo>
                  <a:pt x="5455" y="29872"/>
                  <a:pt x="29872" y="5455"/>
                  <a:pt x="60000" y="5455"/>
                </a:cubicBezTo>
                <a:cubicBezTo>
                  <a:pt x="90127" y="5455"/>
                  <a:pt x="114544" y="29872"/>
                  <a:pt x="114544" y="60000"/>
                </a:cubicBezTo>
                <a:cubicBezTo>
                  <a:pt x="114544" y="74416"/>
                  <a:pt x="108905" y="87494"/>
                  <a:pt x="99766" y="97250"/>
                </a:cubicBezTo>
                <a:moveTo>
                  <a:pt x="60000" y="114544"/>
                </a:moveTo>
                <a:cubicBezTo>
                  <a:pt x="46422" y="114544"/>
                  <a:pt x="34027" y="109555"/>
                  <a:pt x="24483" y="101344"/>
                </a:cubicBezTo>
                <a:cubicBezTo>
                  <a:pt x="31833" y="94911"/>
                  <a:pt x="35344" y="93150"/>
                  <a:pt x="43461" y="89566"/>
                </a:cubicBezTo>
                <a:cubicBezTo>
                  <a:pt x="52861" y="85416"/>
                  <a:pt x="56061" y="78061"/>
                  <a:pt x="52238" y="69383"/>
                </a:cubicBezTo>
                <a:cubicBezTo>
                  <a:pt x="51550" y="67822"/>
                  <a:pt x="50755" y="66383"/>
                  <a:pt x="49911" y="64855"/>
                </a:cubicBezTo>
                <a:cubicBezTo>
                  <a:pt x="47005" y="59622"/>
                  <a:pt x="43638" y="53694"/>
                  <a:pt x="43638" y="40144"/>
                </a:cubicBezTo>
                <a:cubicBezTo>
                  <a:pt x="43638" y="24116"/>
                  <a:pt x="51244" y="23988"/>
                  <a:pt x="57288" y="23888"/>
                </a:cubicBezTo>
                <a:cubicBezTo>
                  <a:pt x="61577" y="23816"/>
                  <a:pt x="63672" y="23077"/>
                  <a:pt x="65350" y="22483"/>
                </a:cubicBezTo>
                <a:cubicBezTo>
                  <a:pt x="66466" y="22083"/>
                  <a:pt x="67144" y="21850"/>
                  <a:pt x="68383" y="21850"/>
                </a:cubicBezTo>
                <a:cubicBezTo>
                  <a:pt x="73433" y="21850"/>
                  <a:pt x="79005" y="26833"/>
                  <a:pt x="79005" y="40822"/>
                </a:cubicBezTo>
                <a:cubicBezTo>
                  <a:pt x="79005" y="54933"/>
                  <a:pt x="76888" y="58405"/>
                  <a:pt x="73672" y="64155"/>
                </a:cubicBezTo>
                <a:cubicBezTo>
                  <a:pt x="72822" y="65666"/>
                  <a:pt x="71905" y="67305"/>
                  <a:pt x="70933" y="69277"/>
                </a:cubicBezTo>
                <a:cubicBezTo>
                  <a:pt x="69055" y="73083"/>
                  <a:pt x="68677" y="76655"/>
                  <a:pt x="69805" y="79888"/>
                </a:cubicBezTo>
                <a:cubicBezTo>
                  <a:pt x="71250" y="84033"/>
                  <a:pt x="75011" y="87427"/>
                  <a:pt x="81644" y="90566"/>
                </a:cubicBezTo>
                <a:cubicBezTo>
                  <a:pt x="87083" y="93133"/>
                  <a:pt x="92777" y="98150"/>
                  <a:pt x="95838" y="101050"/>
                </a:cubicBezTo>
                <a:cubicBezTo>
                  <a:pt x="86250" y="109427"/>
                  <a:pt x="73733" y="114544"/>
                  <a:pt x="60000" y="114544"/>
                </a:cubicBezTo>
                <a:moveTo>
                  <a:pt x="60000" y="0"/>
                </a:moveTo>
                <a:cubicBezTo>
                  <a:pt x="26861" y="0"/>
                  <a:pt x="0" y="26861"/>
                  <a:pt x="0" y="60000"/>
                </a:cubicBezTo>
                <a:cubicBezTo>
                  <a:pt x="0" y="93133"/>
                  <a:pt x="26861" y="120000"/>
                  <a:pt x="60000" y="120000"/>
                </a:cubicBezTo>
                <a:cubicBezTo>
                  <a:pt x="93138" y="120000"/>
                  <a:pt x="120000" y="93133"/>
                  <a:pt x="120000" y="60000"/>
                </a:cubicBezTo>
                <a:cubicBezTo>
                  <a:pt x="120000" y="26861"/>
                  <a:pt x="93138"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cxnSp>
        <p:nvCxnSpPr>
          <p:cNvPr id="254" name="Google Shape;254;p14"/>
          <p:cNvCxnSpPr/>
          <p:nvPr/>
        </p:nvCxnSpPr>
        <p:spPr>
          <a:xfrm>
            <a:off x="7494304" y="2427098"/>
            <a:ext cx="0" cy="752100"/>
          </a:xfrm>
          <a:prstGeom prst="straightConnector1">
            <a:avLst/>
          </a:prstGeom>
          <a:noFill/>
          <a:ln cap="flat" cmpd="sng" w="9525">
            <a:solidFill>
              <a:schemeClr val="dk2"/>
            </a:solidFill>
            <a:prstDash val="solid"/>
            <a:round/>
            <a:headEnd len="sm" w="sm" type="none"/>
            <a:tailEnd len="sm" w="sm" type="none"/>
          </a:ln>
        </p:spPr>
      </p:cxnSp>
      <p:sp>
        <p:nvSpPr>
          <p:cNvPr id="255" name="Google Shape;255;p14"/>
          <p:cNvSpPr/>
          <p:nvPr/>
        </p:nvSpPr>
        <p:spPr>
          <a:xfrm>
            <a:off x="7314892" y="2073849"/>
            <a:ext cx="358800" cy="3588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sp>
        <p:nvSpPr>
          <p:cNvPr id="256" name="Google Shape;256;p14"/>
          <p:cNvSpPr/>
          <p:nvPr/>
        </p:nvSpPr>
        <p:spPr>
          <a:xfrm>
            <a:off x="7314892" y="3169737"/>
            <a:ext cx="358800" cy="3588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sp>
        <p:nvSpPr>
          <p:cNvPr id="257" name="Google Shape;257;p14"/>
          <p:cNvSpPr/>
          <p:nvPr/>
        </p:nvSpPr>
        <p:spPr>
          <a:xfrm>
            <a:off x="4770519" y="3169737"/>
            <a:ext cx="358800" cy="3588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Arial"/>
              <a:ea typeface="Arial"/>
              <a:cs typeface="Arial"/>
              <a:sym typeface="Arial"/>
            </a:endParaRPr>
          </a:p>
        </p:txBody>
      </p:sp>
      <p:sp>
        <p:nvSpPr>
          <p:cNvPr id="258" name="Google Shape;258;p14"/>
          <p:cNvSpPr txBox="1"/>
          <p:nvPr/>
        </p:nvSpPr>
        <p:spPr>
          <a:xfrm>
            <a:off x="6451650" y="1630000"/>
            <a:ext cx="421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CTO</a:t>
            </a:r>
            <a:endParaRPr b="0" i="0" sz="700" u="none" cap="none" strike="noStrike">
              <a:solidFill>
                <a:schemeClr val="lt1"/>
              </a:solidFill>
              <a:latin typeface="Arial"/>
              <a:ea typeface="Arial"/>
              <a:cs typeface="Arial"/>
              <a:sym typeface="Arial"/>
            </a:endParaRPr>
          </a:p>
        </p:txBody>
      </p:sp>
      <p:sp>
        <p:nvSpPr>
          <p:cNvPr id="259" name="Google Shape;259;p14"/>
          <p:cNvSpPr txBox="1"/>
          <p:nvPr/>
        </p:nvSpPr>
        <p:spPr>
          <a:xfrm>
            <a:off x="5436975" y="23960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0" name="Google Shape;260;p14"/>
          <p:cNvSpPr txBox="1"/>
          <p:nvPr/>
        </p:nvSpPr>
        <p:spPr>
          <a:xfrm>
            <a:off x="7114050" y="23960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1" name="Google Shape;261;p14"/>
          <p:cNvSpPr txBox="1"/>
          <p:nvPr/>
        </p:nvSpPr>
        <p:spPr>
          <a:xfrm>
            <a:off x="7114050" y="34738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2" name="Google Shape;262;p14"/>
          <p:cNvSpPr txBox="1"/>
          <p:nvPr/>
        </p:nvSpPr>
        <p:spPr>
          <a:xfrm>
            <a:off x="6289000" y="34738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3" name="Google Shape;263;p14"/>
          <p:cNvSpPr txBox="1"/>
          <p:nvPr/>
        </p:nvSpPr>
        <p:spPr>
          <a:xfrm>
            <a:off x="7939100" y="34738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4" name="Google Shape;264;p14"/>
          <p:cNvSpPr txBox="1"/>
          <p:nvPr/>
        </p:nvSpPr>
        <p:spPr>
          <a:xfrm>
            <a:off x="5436975" y="34738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
        <p:nvSpPr>
          <p:cNvPr id="265" name="Google Shape;265;p14"/>
          <p:cNvSpPr txBox="1"/>
          <p:nvPr/>
        </p:nvSpPr>
        <p:spPr>
          <a:xfrm>
            <a:off x="4584950" y="3473825"/>
            <a:ext cx="760500" cy="150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Arial"/>
                <a:ea typeface="Arial"/>
                <a:cs typeface="Arial"/>
                <a:sym typeface="Arial"/>
              </a:rPr>
              <a:t>title</a:t>
            </a:r>
            <a:endParaRPr b="0" i="0" sz="7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type="title"/>
          </p:nvPr>
        </p:nvSpPr>
        <p:spPr>
          <a:xfrm>
            <a:off x="724650" y="1887145"/>
            <a:ext cx="7694700" cy="533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sz="4000">
                <a:latin typeface="Arial"/>
                <a:ea typeface="Arial"/>
                <a:cs typeface="Arial"/>
                <a:sym typeface="Arial"/>
              </a:rPr>
              <a:t>Engaging across channels</a:t>
            </a:r>
            <a:endParaRPr sz="40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p:nvPr/>
        </p:nvSpPr>
        <p:spPr>
          <a:xfrm>
            <a:off x="440225" y="27778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200"/>
              <a:buFont typeface="Arial"/>
              <a:buNone/>
            </a:pPr>
            <a:r>
              <a:rPr b="0" i="0" lang="en" sz="1200" u="none" cap="none" strike="noStrike">
                <a:solidFill>
                  <a:schemeClr val="dk1"/>
                </a:solidFill>
                <a:highlight>
                  <a:schemeClr val="lt2"/>
                </a:highlight>
                <a:latin typeface="Open Sans SemiBold"/>
                <a:ea typeface="Open Sans SemiBold"/>
                <a:cs typeface="Open Sans SemiBold"/>
                <a:sym typeface="Open Sans SemiBold"/>
              </a:rPr>
              <a:t>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p:txBody>
      </p:sp>
      <p:sp>
        <p:nvSpPr>
          <p:cNvPr id="276" name="Google Shape;276;p16"/>
          <p:cNvSpPr/>
          <p:nvPr/>
        </p:nvSpPr>
        <p:spPr>
          <a:xfrm>
            <a:off x="2575425" y="10809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l">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p:txBody>
      </p:sp>
      <p:sp>
        <p:nvSpPr>
          <p:cNvPr id="277" name="Google Shape;277;p16"/>
          <p:cNvSpPr/>
          <p:nvPr/>
        </p:nvSpPr>
        <p:spPr>
          <a:xfrm>
            <a:off x="4681275" y="1081000"/>
            <a:ext cx="1912500" cy="13059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p:txBody>
      </p:sp>
      <p:sp>
        <p:nvSpPr>
          <p:cNvPr id="278" name="Google Shape;278;p16"/>
          <p:cNvSpPr/>
          <p:nvPr/>
        </p:nvSpPr>
        <p:spPr>
          <a:xfrm>
            <a:off x="6787106" y="1096438"/>
            <a:ext cx="1912500" cy="13059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latin typeface="Open Sans SemiBold"/>
              <a:ea typeface="Open Sans SemiBold"/>
              <a:cs typeface="Open Sans SemiBold"/>
              <a:sym typeface="Open Sans SemiBold"/>
            </a:endParaRPr>
          </a:p>
        </p:txBody>
      </p:sp>
      <p:sp>
        <p:nvSpPr>
          <p:cNvPr id="279" name="Google Shape;279;p16"/>
          <p:cNvSpPr/>
          <p:nvPr/>
        </p:nvSpPr>
        <p:spPr>
          <a:xfrm>
            <a:off x="440225" y="10809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l">
              <a:lnSpc>
                <a:spcPct val="128724"/>
              </a:lnSpc>
              <a:spcBef>
                <a:spcPts val="0"/>
              </a:spcBef>
              <a:spcAft>
                <a:spcPts val="0"/>
              </a:spcAft>
              <a:buClr>
                <a:srgbClr val="000000"/>
              </a:buClr>
              <a:buSzPts val="1400"/>
              <a:buFont typeface="Arial"/>
              <a:buNone/>
            </a:pPr>
            <a:r>
              <a:t/>
            </a:r>
            <a:endParaRPr b="0" i="0" sz="1400" u="none" cap="none" strike="noStrike">
              <a:solidFill>
                <a:schemeClr val="lt2"/>
              </a:solidFill>
              <a:highlight>
                <a:schemeClr val="lt2"/>
              </a:highlight>
              <a:latin typeface="Open Sans SemiBold"/>
              <a:ea typeface="Open Sans SemiBold"/>
              <a:cs typeface="Open Sans SemiBold"/>
              <a:sym typeface="Open Sans SemiBold"/>
            </a:endParaRPr>
          </a:p>
        </p:txBody>
      </p:sp>
      <p:sp>
        <p:nvSpPr>
          <p:cNvPr id="280" name="Google Shape;280;p16"/>
          <p:cNvSpPr txBox="1"/>
          <p:nvPr>
            <p:ph type="title"/>
          </p:nvPr>
        </p:nvSpPr>
        <p:spPr>
          <a:xfrm>
            <a:off x="433104" y="362903"/>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ABM engagement channels for 2022</a:t>
            </a:r>
            <a:endParaRPr>
              <a:latin typeface="Arial"/>
              <a:ea typeface="Arial"/>
              <a:cs typeface="Arial"/>
              <a:sym typeface="Arial"/>
            </a:endParaRPr>
          </a:p>
        </p:txBody>
      </p:sp>
      <p:pic>
        <p:nvPicPr>
          <p:cNvPr id="281" name="Google Shape;281;p16"/>
          <p:cNvPicPr preferRelativeResize="0"/>
          <p:nvPr/>
        </p:nvPicPr>
        <p:blipFill rotWithShape="1">
          <a:blip r:embed="rId3">
            <a:alphaModFix/>
          </a:blip>
          <a:srcRect b="26618" l="0" r="0" t="23271"/>
          <a:stretch/>
        </p:blipFill>
        <p:spPr>
          <a:xfrm>
            <a:off x="1501526" y="3338740"/>
            <a:ext cx="656193" cy="171823"/>
          </a:xfrm>
          <a:prstGeom prst="rect">
            <a:avLst/>
          </a:prstGeom>
          <a:noFill/>
          <a:ln>
            <a:noFill/>
          </a:ln>
        </p:spPr>
      </p:pic>
      <p:pic>
        <p:nvPicPr>
          <p:cNvPr id="282" name="Google Shape;282;p16"/>
          <p:cNvPicPr preferRelativeResize="0"/>
          <p:nvPr/>
        </p:nvPicPr>
        <p:blipFill rotWithShape="1">
          <a:blip r:embed="rId4">
            <a:alphaModFix/>
          </a:blip>
          <a:srcRect b="0" l="0" r="0" t="0"/>
          <a:stretch/>
        </p:blipFill>
        <p:spPr>
          <a:xfrm>
            <a:off x="3220600" y="2032799"/>
            <a:ext cx="668743" cy="163274"/>
          </a:xfrm>
          <a:prstGeom prst="rect">
            <a:avLst/>
          </a:prstGeom>
          <a:noFill/>
          <a:ln>
            <a:noFill/>
          </a:ln>
        </p:spPr>
      </p:pic>
      <p:pic>
        <p:nvPicPr>
          <p:cNvPr id="283" name="Google Shape;283;p16"/>
          <p:cNvPicPr preferRelativeResize="0"/>
          <p:nvPr/>
        </p:nvPicPr>
        <p:blipFill rotWithShape="1">
          <a:blip r:embed="rId5">
            <a:alphaModFix/>
          </a:blip>
          <a:srcRect b="0" l="0" r="0" t="0"/>
          <a:stretch/>
        </p:blipFill>
        <p:spPr>
          <a:xfrm>
            <a:off x="5606125" y="1642627"/>
            <a:ext cx="848900" cy="181645"/>
          </a:xfrm>
          <a:prstGeom prst="rect">
            <a:avLst/>
          </a:prstGeom>
          <a:noFill/>
          <a:ln>
            <a:noFill/>
          </a:ln>
        </p:spPr>
      </p:pic>
      <p:pic>
        <p:nvPicPr>
          <p:cNvPr id="284" name="Google Shape;284;p16"/>
          <p:cNvPicPr preferRelativeResize="0"/>
          <p:nvPr/>
        </p:nvPicPr>
        <p:blipFill rotWithShape="1">
          <a:blip r:embed="rId6">
            <a:alphaModFix/>
          </a:blip>
          <a:srcRect b="0" l="0" r="0" t="0"/>
          <a:stretch/>
        </p:blipFill>
        <p:spPr>
          <a:xfrm>
            <a:off x="1498137" y="1671886"/>
            <a:ext cx="712949" cy="117775"/>
          </a:xfrm>
          <a:prstGeom prst="rect">
            <a:avLst/>
          </a:prstGeom>
          <a:noFill/>
          <a:ln>
            <a:noFill/>
          </a:ln>
        </p:spPr>
      </p:pic>
      <p:pic>
        <p:nvPicPr>
          <p:cNvPr id="285" name="Google Shape;285;p16"/>
          <p:cNvPicPr preferRelativeResize="0"/>
          <p:nvPr/>
        </p:nvPicPr>
        <p:blipFill rotWithShape="1">
          <a:blip r:embed="rId7">
            <a:alphaModFix/>
          </a:blip>
          <a:srcRect b="28730" l="14698" r="14705" t="28730"/>
          <a:stretch/>
        </p:blipFill>
        <p:spPr>
          <a:xfrm>
            <a:off x="591554" y="1630142"/>
            <a:ext cx="647945" cy="186300"/>
          </a:xfrm>
          <a:prstGeom prst="rect">
            <a:avLst/>
          </a:prstGeom>
          <a:noFill/>
          <a:ln>
            <a:noFill/>
          </a:ln>
        </p:spPr>
      </p:pic>
      <p:pic>
        <p:nvPicPr>
          <p:cNvPr id="286" name="Google Shape;286;p16"/>
          <p:cNvPicPr preferRelativeResize="0"/>
          <p:nvPr/>
        </p:nvPicPr>
        <p:blipFill rotWithShape="1">
          <a:blip r:embed="rId8">
            <a:alphaModFix/>
          </a:blip>
          <a:srcRect b="0" l="0" r="0" t="0"/>
          <a:stretch/>
        </p:blipFill>
        <p:spPr>
          <a:xfrm>
            <a:off x="591541" y="3336525"/>
            <a:ext cx="557203" cy="176268"/>
          </a:xfrm>
          <a:prstGeom prst="rect">
            <a:avLst/>
          </a:prstGeom>
          <a:noFill/>
          <a:ln>
            <a:noFill/>
          </a:ln>
        </p:spPr>
      </p:pic>
      <p:pic>
        <p:nvPicPr>
          <p:cNvPr id="287" name="Google Shape;287;p16"/>
          <p:cNvPicPr preferRelativeResize="0"/>
          <p:nvPr/>
        </p:nvPicPr>
        <p:blipFill rotWithShape="1">
          <a:blip r:embed="rId9">
            <a:alphaModFix/>
          </a:blip>
          <a:srcRect b="0" l="0" r="0" t="0"/>
          <a:stretch/>
        </p:blipFill>
        <p:spPr>
          <a:xfrm>
            <a:off x="3097752" y="1626300"/>
            <a:ext cx="848936" cy="193975"/>
          </a:xfrm>
          <a:prstGeom prst="rect">
            <a:avLst/>
          </a:prstGeom>
          <a:noFill/>
          <a:ln>
            <a:noFill/>
          </a:ln>
        </p:spPr>
      </p:pic>
      <p:pic>
        <p:nvPicPr>
          <p:cNvPr id="288" name="Google Shape;288;p16"/>
          <p:cNvPicPr preferRelativeResize="0"/>
          <p:nvPr/>
        </p:nvPicPr>
        <p:blipFill rotWithShape="1">
          <a:blip r:embed="rId10">
            <a:alphaModFix/>
          </a:blip>
          <a:srcRect b="0" l="0" r="0" t="0"/>
          <a:stretch/>
        </p:blipFill>
        <p:spPr>
          <a:xfrm>
            <a:off x="587425" y="3681895"/>
            <a:ext cx="656193" cy="146113"/>
          </a:xfrm>
          <a:prstGeom prst="rect">
            <a:avLst/>
          </a:prstGeom>
          <a:noFill/>
          <a:ln>
            <a:noFill/>
          </a:ln>
        </p:spPr>
      </p:pic>
      <p:sp>
        <p:nvSpPr>
          <p:cNvPr id="289" name="Google Shape;289;p16"/>
          <p:cNvSpPr/>
          <p:nvPr/>
        </p:nvSpPr>
        <p:spPr>
          <a:xfrm>
            <a:off x="2575425" y="27778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l">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p:txBody>
      </p:sp>
      <p:sp>
        <p:nvSpPr>
          <p:cNvPr id="290" name="Google Shape;290;p16"/>
          <p:cNvSpPr/>
          <p:nvPr/>
        </p:nvSpPr>
        <p:spPr>
          <a:xfrm>
            <a:off x="4681250" y="27778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l">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latin typeface="Open Sans SemiBold"/>
              <a:ea typeface="Open Sans SemiBold"/>
              <a:cs typeface="Open Sans SemiBold"/>
              <a:sym typeface="Open Sans SemiBold"/>
            </a:endParaRPr>
          </a:p>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latin typeface="Open Sans SemiBold"/>
              <a:ea typeface="Open Sans SemiBold"/>
              <a:cs typeface="Open Sans SemiBold"/>
              <a:sym typeface="Open Sans SemiBold"/>
            </a:endParaRPr>
          </a:p>
        </p:txBody>
      </p:sp>
      <p:sp>
        <p:nvSpPr>
          <p:cNvPr id="291" name="Google Shape;291;p16"/>
          <p:cNvSpPr/>
          <p:nvPr/>
        </p:nvSpPr>
        <p:spPr>
          <a:xfrm>
            <a:off x="6787075" y="2777888"/>
            <a:ext cx="1912500" cy="1284600"/>
          </a:xfrm>
          <a:prstGeom prst="rect">
            <a:avLst/>
          </a:prstGeom>
          <a:solidFill>
            <a:srgbClr val="FFFFFF"/>
          </a:solidFill>
          <a:ln>
            <a:noFill/>
          </a:ln>
          <a:effectLst>
            <a:outerShdw blurRad="42863" rotWithShape="0" algn="bl">
              <a:schemeClr val="dk1">
                <a:alpha val="29803"/>
              </a:schemeClr>
            </a:outerShdw>
          </a:effectLst>
        </p:spPr>
        <p:txBody>
          <a:bodyPr anchorCtr="0" anchor="t"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highlight>
                <a:schemeClr val="lt2"/>
              </a:highlight>
              <a:latin typeface="Open Sans SemiBold"/>
              <a:ea typeface="Open Sans SemiBold"/>
              <a:cs typeface="Open Sans SemiBold"/>
              <a:sym typeface="Open Sans SemiBold"/>
            </a:endParaRPr>
          </a:p>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latin typeface="Open Sans SemiBold"/>
              <a:ea typeface="Open Sans SemiBold"/>
              <a:cs typeface="Open Sans SemiBold"/>
              <a:sym typeface="Open Sans SemiBold"/>
            </a:endParaRPr>
          </a:p>
          <a:p>
            <a:pPr indent="0" lvl="0" marL="0" marR="0" rtl="0" algn="ctr">
              <a:lnSpc>
                <a:spcPct val="128724"/>
              </a:lnSpc>
              <a:spcBef>
                <a:spcPts val="0"/>
              </a:spcBef>
              <a:spcAft>
                <a:spcPts val="0"/>
              </a:spcAft>
              <a:buClr>
                <a:srgbClr val="000000"/>
              </a:buClr>
              <a:buSzPts val="1200"/>
              <a:buFont typeface="Arial"/>
              <a:buNone/>
            </a:pPr>
            <a:r>
              <a:t/>
            </a:r>
            <a:endParaRPr b="0" i="0" sz="1200" u="none" cap="none" strike="noStrike">
              <a:solidFill>
                <a:schemeClr val="dk1"/>
              </a:solidFill>
              <a:latin typeface="Open Sans SemiBold"/>
              <a:ea typeface="Open Sans SemiBold"/>
              <a:cs typeface="Open Sans SemiBold"/>
              <a:sym typeface="Open Sans SemiBold"/>
            </a:endParaRPr>
          </a:p>
        </p:txBody>
      </p:sp>
      <p:pic>
        <p:nvPicPr>
          <p:cNvPr id="292" name="Google Shape;292;p16"/>
          <p:cNvPicPr preferRelativeResize="0"/>
          <p:nvPr/>
        </p:nvPicPr>
        <p:blipFill rotWithShape="1">
          <a:blip r:embed="rId11">
            <a:alphaModFix/>
          </a:blip>
          <a:srcRect b="37300" l="0" r="0" t="36769"/>
          <a:stretch/>
        </p:blipFill>
        <p:spPr>
          <a:xfrm>
            <a:off x="7461861" y="1643500"/>
            <a:ext cx="562975" cy="146005"/>
          </a:xfrm>
          <a:prstGeom prst="rect">
            <a:avLst/>
          </a:prstGeom>
          <a:noFill/>
          <a:ln>
            <a:noFill/>
          </a:ln>
        </p:spPr>
      </p:pic>
      <p:sp>
        <p:nvSpPr>
          <p:cNvPr id="293" name="Google Shape;293;p16"/>
          <p:cNvSpPr txBox="1"/>
          <p:nvPr/>
        </p:nvSpPr>
        <p:spPr>
          <a:xfrm>
            <a:off x="0" y="-7864"/>
            <a:ext cx="9144000" cy="320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Show all the channels (and any supporting  vendors) you’ll be using for your account-based programs this year.</a:t>
            </a:r>
            <a:endParaRPr b="0" i="0" sz="800" u="none" cap="none" strike="noStrike">
              <a:solidFill>
                <a:schemeClr val="dk1"/>
              </a:solidFill>
              <a:latin typeface="Arial"/>
              <a:ea typeface="Arial"/>
              <a:cs typeface="Arial"/>
              <a:sym typeface="Arial"/>
            </a:endParaRPr>
          </a:p>
        </p:txBody>
      </p:sp>
      <p:pic>
        <p:nvPicPr>
          <p:cNvPr id="294" name="Google Shape;294;p16"/>
          <p:cNvPicPr preferRelativeResize="0"/>
          <p:nvPr/>
        </p:nvPicPr>
        <p:blipFill rotWithShape="1">
          <a:blip r:embed="rId12">
            <a:alphaModFix/>
          </a:blip>
          <a:srcRect b="0" l="0" r="0" t="0"/>
          <a:stretch/>
        </p:blipFill>
        <p:spPr>
          <a:xfrm>
            <a:off x="3289853" y="3264139"/>
            <a:ext cx="454266" cy="250525"/>
          </a:xfrm>
          <a:prstGeom prst="rect">
            <a:avLst/>
          </a:prstGeom>
          <a:noFill/>
          <a:ln>
            <a:noFill/>
          </a:ln>
        </p:spPr>
      </p:pic>
      <p:pic>
        <p:nvPicPr>
          <p:cNvPr id="295" name="Google Shape;295;p16"/>
          <p:cNvPicPr preferRelativeResize="0"/>
          <p:nvPr/>
        </p:nvPicPr>
        <p:blipFill rotWithShape="1">
          <a:blip r:embed="rId9">
            <a:alphaModFix/>
          </a:blip>
          <a:srcRect b="0" l="0" r="0" t="0"/>
          <a:stretch/>
        </p:blipFill>
        <p:spPr>
          <a:xfrm>
            <a:off x="4812050" y="3258748"/>
            <a:ext cx="794751" cy="181602"/>
          </a:xfrm>
          <a:prstGeom prst="rect">
            <a:avLst/>
          </a:prstGeom>
          <a:noFill/>
          <a:ln>
            <a:noFill/>
          </a:ln>
        </p:spPr>
      </p:pic>
      <p:pic>
        <p:nvPicPr>
          <p:cNvPr id="296" name="Google Shape;296;p16"/>
          <p:cNvPicPr preferRelativeResize="0"/>
          <p:nvPr/>
        </p:nvPicPr>
        <p:blipFill rotWithShape="1">
          <a:blip r:embed="rId13">
            <a:alphaModFix/>
          </a:blip>
          <a:srcRect b="21214" l="0" r="0" t="15534"/>
          <a:stretch/>
        </p:blipFill>
        <p:spPr>
          <a:xfrm>
            <a:off x="5265212" y="1989187"/>
            <a:ext cx="712901" cy="250525"/>
          </a:xfrm>
          <a:prstGeom prst="rect">
            <a:avLst/>
          </a:prstGeom>
          <a:noFill/>
          <a:ln>
            <a:noFill/>
          </a:ln>
        </p:spPr>
      </p:pic>
      <p:pic>
        <p:nvPicPr>
          <p:cNvPr id="297" name="Google Shape;297;p16"/>
          <p:cNvPicPr preferRelativeResize="0"/>
          <p:nvPr/>
        </p:nvPicPr>
        <p:blipFill rotWithShape="1">
          <a:blip r:embed="rId14">
            <a:alphaModFix/>
          </a:blip>
          <a:srcRect b="0" l="0" r="0" t="0"/>
          <a:stretch/>
        </p:blipFill>
        <p:spPr>
          <a:xfrm>
            <a:off x="4852274" y="1670928"/>
            <a:ext cx="588900" cy="170799"/>
          </a:xfrm>
          <a:prstGeom prst="rect">
            <a:avLst/>
          </a:prstGeom>
          <a:noFill/>
          <a:ln>
            <a:noFill/>
          </a:ln>
        </p:spPr>
      </p:pic>
      <p:pic>
        <p:nvPicPr>
          <p:cNvPr id="298" name="Google Shape;298;p16"/>
          <p:cNvPicPr preferRelativeResize="0"/>
          <p:nvPr/>
        </p:nvPicPr>
        <p:blipFill rotWithShape="1">
          <a:blip r:embed="rId15">
            <a:alphaModFix/>
          </a:blip>
          <a:srcRect b="26814" l="15715" r="15715" t="26815"/>
          <a:stretch/>
        </p:blipFill>
        <p:spPr>
          <a:xfrm>
            <a:off x="5682581" y="3615275"/>
            <a:ext cx="695971" cy="250526"/>
          </a:xfrm>
          <a:prstGeom prst="rect">
            <a:avLst/>
          </a:prstGeom>
          <a:noFill/>
          <a:ln>
            <a:noFill/>
          </a:ln>
        </p:spPr>
      </p:pic>
      <p:pic>
        <p:nvPicPr>
          <p:cNvPr id="299" name="Google Shape;299;p16"/>
          <p:cNvPicPr preferRelativeResize="0"/>
          <p:nvPr/>
        </p:nvPicPr>
        <p:blipFill rotWithShape="1">
          <a:blip r:embed="rId16">
            <a:alphaModFix/>
          </a:blip>
          <a:srcRect b="22045" l="0" r="0" t="23679"/>
          <a:stretch/>
        </p:blipFill>
        <p:spPr>
          <a:xfrm>
            <a:off x="7419350" y="3272185"/>
            <a:ext cx="647950" cy="234456"/>
          </a:xfrm>
          <a:prstGeom prst="rect">
            <a:avLst/>
          </a:prstGeom>
          <a:noFill/>
          <a:ln>
            <a:noFill/>
          </a:ln>
        </p:spPr>
      </p:pic>
      <p:pic>
        <p:nvPicPr>
          <p:cNvPr id="300" name="Google Shape;300;p16"/>
          <p:cNvPicPr preferRelativeResize="0"/>
          <p:nvPr/>
        </p:nvPicPr>
        <p:blipFill rotWithShape="1">
          <a:blip r:embed="rId17">
            <a:alphaModFix/>
          </a:blip>
          <a:srcRect b="0" l="0" r="0" t="0"/>
          <a:stretch/>
        </p:blipFill>
        <p:spPr>
          <a:xfrm>
            <a:off x="4906216" y="3553935"/>
            <a:ext cx="454268" cy="318156"/>
          </a:xfrm>
          <a:prstGeom prst="rect">
            <a:avLst/>
          </a:prstGeom>
          <a:noFill/>
          <a:ln>
            <a:noFill/>
          </a:ln>
        </p:spPr>
      </p:pic>
      <p:pic>
        <p:nvPicPr>
          <p:cNvPr id="301" name="Google Shape;301;p16"/>
          <p:cNvPicPr preferRelativeResize="0"/>
          <p:nvPr/>
        </p:nvPicPr>
        <p:blipFill rotWithShape="1">
          <a:blip r:embed="rId18">
            <a:alphaModFix/>
          </a:blip>
          <a:srcRect b="32971" l="0" r="0" t="29830"/>
          <a:stretch/>
        </p:blipFill>
        <p:spPr>
          <a:xfrm>
            <a:off x="1623297" y="3638214"/>
            <a:ext cx="572453" cy="212936"/>
          </a:xfrm>
          <a:prstGeom prst="rect">
            <a:avLst/>
          </a:prstGeom>
          <a:noFill/>
          <a:ln>
            <a:noFill/>
          </a:ln>
        </p:spPr>
      </p:pic>
      <p:pic>
        <p:nvPicPr>
          <p:cNvPr id="302" name="Google Shape;302;p16"/>
          <p:cNvPicPr preferRelativeResize="0"/>
          <p:nvPr/>
        </p:nvPicPr>
        <p:blipFill rotWithShape="1">
          <a:blip r:embed="rId19">
            <a:alphaModFix/>
          </a:blip>
          <a:srcRect b="0" l="0" r="0" t="0"/>
          <a:stretch/>
        </p:blipFill>
        <p:spPr>
          <a:xfrm>
            <a:off x="1102025" y="1960600"/>
            <a:ext cx="588900" cy="307700"/>
          </a:xfrm>
          <a:prstGeom prst="rect">
            <a:avLst/>
          </a:prstGeom>
          <a:noFill/>
          <a:ln>
            <a:noFill/>
          </a:ln>
        </p:spPr>
      </p:pic>
      <p:pic>
        <p:nvPicPr>
          <p:cNvPr id="303" name="Google Shape;303;p16"/>
          <p:cNvPicPr preferRelativeResize="0"/>
          <p:nvPr/>
        </p:nvPicPr>
        <p:blipFill rotWithShape="1">
          <a:blip r:embed="rId14">
            <a:alphaModFix/>
          </a:blip>
          <a:srcRect b="0" l="0" r="0" t="0"/>
          <a:stretch/>
        </p:blipFill>
        <p:spPr>
          <a:xfrm>
            <a:off x="7448874" y="1964040"/>
            <a:ext cx="588900" cy="170799"/>
          </a:xfrm>
          <a:prstGeom prst="rect">
            <a:avLst/>
          </a:prstGeom>
          <a:noFill/>
          <a:ln>
            <a:noFill/>
          </a:ln>
        </p:spPr>
      </p:pic>
      <p:pic>
        <p:nvPicPr>
          <p:cNvPr id="304" name="Google Shape;304;p16"/>
          <p:cNvPicPr preferRelativeResize="0"/>
          <p:nvPr/>
        </p:nvPicPr>
        <p:blipFill rotWithShape="1">
          <a:blip r:embed="rId14">
            <a:alphaModFix/>
          </a:blip>
          <a:srcRect b="0" l="0" r="0" t="0"/>
          <a:stretch/>
        </p:blipFill>
        <p:spPr>
          <a:xfrm>
            <a:off x="5844874" y="3264153"/>
            <a:ext cx="588900" cy="170799"/>
          </a:xfrm>
          <a:prstGeom prst="rect">
            <a:avLst/>
          </a:prstGeom>
          <a:noFill/>
          <a:ln>
            <a:noFill/>
          </a:ln>
        </p:spPr>
      </p:pic>
      <p:pic>
        <p:nvPicPr>
          <p:cNvPr id="305" name="Google Shape;305;p16"/>
          <p:cNvPicPr preferRelativeResize="0"/>
          <p:nvPr/>
        </p:nvPicPr>
        <p:blipFill rotWithShape="1">
          <a:blip r:embed="rId20">
            <a:alphaModFix/>
          </a:blip>
          <a:srcRect b="34323" l="15502" r="14507" t="31619"/>
          <a:stretch/>
        </p:blipFill>
        <p:spPr>
          <a:xfrm>
            <a:off x="3238398" y="3645154"/>
            <a:ext cx="557200" cy="152646"/>
          </a:xfrm>
          <a:prstGeom prst="rect">
            <a:avLst/>
          </a:prstGeom>
          <a:noFill/>
          <a:ln>
            <a:noFill/>
          </a:ln>
        </p:spPr>
      </p:pic>
      <p:sp>
        <p:nvSpPr>
          <p:cNvPr id="306" name="Google Shape;306;p16"/>
          <p:cNvSpPr txBox="1"/>
          <p:nvPr/>
        </p:nvSpPr>
        <p:spPr>
          <a:xfrm>
            <a:off x="6787125" y="1096450"/>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Chat</a:t>
            </a:r>
            <a:endParaRPr b="1" i="0" sz="1000" u="none" cap="none" strike="noStrike">
              <a:solidFill>
                <a:srgbClr val="FFFFFF"/>
              </a:solidFill>
              <a:latin typeface="Arial"/>
              <a:ea typeface="Arial"/>
              <a:cs typeface="Arial"/>
              <a:sym typeface="Arial"/>
            </a:endParaRPr>
          </a:p>
        </p:txBody>
      </p:sp>
      <p:sp>
        <p:nvSpPr>
          <p:cNvPr id="307" name="Google Shape;307;p16"/>
          <p:cNvSpPr txBox="1"/>
          <p:nvPr/>
        </p:nvSpPr>
        <p:spPr>
          <a:xfrm>
            <a:off x="6787075" y="2777900"/>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Content syndication</a:t>
            </a:r>
            <a:endParaRPr b="1" i="0" sz="1000" u="none" cap="none" strike="noStrike">
              <a:solidFill>
                <a:srgbClr val="FFFFFF"/>
              </a:solidFill>
              <a:latin typeface="Arial"/>
              <a:ea typeface="Arial"/>
              <a:cs typeface="Arial"/>
              <a:sym typeface="Arial"/>
            </a:endParaRPr>
          </a:p>
        </p:txBody>
      </p:sp>
      <p:sp>
        <p:nvSpPr>
          <p:cNvPr id="308" name="Google Shape;308;p16"/>
          <p:cNvSpPr txBox="1"/>
          <p:nvPr/>
        </p:nvSpPr>
        <p:spPr>
          <a:xfrm>
            <a:off x="4681263" y="1085887"/>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Email</a:t>
            </a:r>
            <a:endParaRPr b="1" i="0" sz="1000" u="none" cap="none" strike="noStrike">
              <a:solidFill>
                <a:srgbClr val="FFFFFF"/>
              </a:solidFill>
              <a:latin typeface="Arial"/>
              <a:ea typeface="Arial"/>
              <a:cs typeface="Arial"/>
              <a:sym typeface="Arial"/>
            </a:endParaRPr>
          </a:p>
        </p:txBody>
      </p:sp>
      <p:sp>
        <p:nvSpPr>
          <p:cNvPr id="309" name="Google Shape;309;p16"/>
          <p:cNvSpPr txBox="1"/>
          <p:nvPr/>
        </p:nvSpPr>
        <p:spPr>
          <a:xfrm>
            <a:off x="2571847" y="1081984"/>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Digital ads</a:t>
            </a:r>
            <a:endParaRPr b="1" i="0" sz="1000" u="none" cap="none" strike="noStrike">
              <a:solidFill>
                <a:srgbClr val="FFFFFF"/>
              </a:solidFill>
              <a:latin typeface="Arial"/>
              <a:ea typeface="Arial"/>
              <a:cs typeface="Arial"/>
              <a:sym typeface="Arial"/>
            </a:endParaRPr>
          </a:p>
        </p:txBody>
      </p:sp>
      <p:sp>
        <p:nvSpPr>
          <p:cNvPr id="310" name="Google Shape;310;p16"/>
          <p:cNvSpPr txBox="1"/>
          <p:nvPr/>
        </p:nvSpPr>
        <p:spPr>
          <a:xfrm>
            <a:off x="440225" y="1085912"/>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Mail &amp; Gifting</a:t>
            </a:r>
            <a:endParaRPr b="1" i="0" sz="1000" u="none" cap="none" strike="noStrike">
              <a:solidFill>
                <a:srgbClr val="FFFFFF"/>
              </a:solidFill>
              <a:latin typeface="Arial"/>
              <a:ea typeface="Arial"/>
              <a:cs typeface="Arial"/>
              <a:sym typeface="Arial"/>
            </a:endParaRPr>
          </a:p>
        </p:txBody>
      </p:sp>
      <p:sp>
        <p:nvSpPr>
          <p:cNvPr id="311" name="Google Shape;311;p16"/>
          <p:cNvSpPr txBox="1"/>
          <p:nvPr/>
        </p:nvSpPr>
        <p:spPr>
          <a:xfrm>
            <a:off x="4681250" y="2776771"/>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Sales outreach syndication</a:t>
            </a:r>
            <a:endParaRPr b="1" i="0" sz="1000" u="none" cap="none" strike="noStrike">
              <a:solidFill>
                <a:srgbClr val="FFFFFF"/>
              </a:solidFill>
              <a:latin typeface="Arial"/>
              <a:ea typeface="Arial"/>
              <a:cs typeface="Arial"/>
              <a:sym typeface="Arial"/>
            </a:endParaRPr>
          </a:p>
        </p:txBody>
      </p:sp>
      <p:sp>
        <p:nvSpPr>
          <p:cNvPr id="312" name="Google Shape;312;p16"/>
          <p:cNvSpPr txBox="1"/>
          <p:nvPr/>
        </p:nvSpPr>
        <p:spPr>
          <a:xfrm>
            <a:off x="2575425" y="2771356"/>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Webinars</a:t>
            </a:r>
            <a:endParaRPr b="1" i="0" sz="1000" u="none" cap="none" strike="noStrike">
              <a:solidFill>
                <a:srgbClr val="FFFFFF"/>
              </a:solidFill>
              <a:latin typeface="Arial"/>
              <a:ea typeface="Arial"/>
              <a:cs typeface="Arial"/>
              <a:sym typeface="Arial"/>
            </a:endParaRPr>
          </a:p>
        </p:txBody>
      </p:sp>
      <p:sp>
        <p:nvSpPr>
          <p:cNvPr id="313" name="Google Shape;313;p16"/>
          <p:cNvSpPr txBox="1"/>
          <p:nvPr/>
        </p:nvSpPr>
        <p:spPr>
          <a:xfrm>
            <a:off x="440225" y="2770724"/>
            <a:ext cx="1912500" cy="320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28724"/>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Web personalization</a:t>
            </a:r>
            <a:endParaRPr b="1" i="0" sz="1000" u="none" cap="none" strike="noStrike">
              <a:solidFill>
                <a:srgbClr val="FFFFFF"/>
              </a:solidFill>
              <a:latin typeface="Arial"/>
              <a:ea typeface="Arial"/>
              <a:cs typeface="Arial"/>
              <a:sym typeface="Arial"/>
            </a:endParaRPr>
          </a:p>
        </p:txBody>
      </p:sp>
      <p:pic>
        <p:nvPicPr>
          <p:cNvPr id="314" name="Google Shape;314;p16"/>
          <p:cNvPicPr preferRelativeResize="0"/>
          <p:nvPr/>
        </p:nvPicPr>
        <p:blipFill rotWithShape="1">
          <a:blip r:embed="rId21">
            <a:alphaModFix/>
          </a:blip>
          <a:srcRect b="25606" l="0" r="0" t="20609"/>
          <a:stretch/>
        </p:blipFill>
        <p:spPr>
          <a:xfrm>
            <a:off x="7346000" y="3628332"/>
            <a:ext cx="794751" cy="2244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7"/>
          <p:cNvSpPr/>
          <p:nvPr/>
        </p:nvSpPr>
        <p:spPr>
          <a:xfrm>
            <a:off x="1339500" y="3664655"/>
            <a:ext cx="4017044" cy="584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x% budget:</a:t>
            </a:r>
            <a:endParaRPr b="0" i="0" sz="10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Post-sale programs:</a:t>
            </a:r>
            <a:endParaRPr b="0" i="0" sz="10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KPIs:</a:t>
            </a:r>
            <a:endParaRPr b="0" i="0" sz="1000" u="none" cap="none" strike="noStrike">
              <a:solidFill>
                <a:schemeClr val="lt2"/>
              </a:solidFill>
              <a:latin typeface="Arial"/>
              <a:ea typeface="Arial"/>
              <a:cs typeface="Arial"/>
              <a:sym typeface="Arial"/>
            </a:endParaRPr>
          </a:p>
        </p:txBody>
      </p:sp>
      <p:sp>
        <p:nvSpPr>
          <p:cNvPr id="320" name="Google Shape;320;p17"/>
          <p:cNvSpPr/>
          <p:nvPr/>
        </p:nvSpPr>
        <p:spPr>
          <a:xfrm>
            <a:off x="1339500" y="983252"/>
            <a:ext cx="2989181" cy="67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X% budget: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TOFU programs: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KPIs:</a:t>
            </a:r>
            <a:endParaRPr b="0" i="0" sz="1000" u="none" cap="none" strike="noStrike">
              <a:solidFill>
                <a:schemeClr val="dk1"/>
              </a:solidFill>
              <a:latin typeface="Arial"/>
              <a:ea typeface="Arial"/>
              <a:cs typeface="Arial"/>
              <a:sym typeface="Arial"/>
            </a:endParaRPr>
          </a:p>
        </p:txBody>
      </p:sp>
      <p:sp>
        <p:nvSpPr>
          <p:cNvPr id="321" name="Google Shape;321;p17"/>
          <p:cNvSpPr/>
          <p:nvPr/>
        </p:nvSpPr>
        <p:spPr>
          <a:xfrm>
            <a:off x="1339500" y="1873871"/>
            <a:ext cx="3503033" cy="670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x% budget: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MOFU programs: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KPIs:</a:t>
            </a:r>
            <a:endParaRPr b="0" i="0" sz="1000" u="none" cap="none" strike="noStrike">
              <a:solidFill>
                <a:schemeClr val="dk1"/>
              </a:solidFill>
              <a:latin typeface="Arial"/>
              <a:ea typeface="Arial"/>
              <a:cs typeface="Arial"/>
              <a:sym typeface="Arial"/>
            </a:endParaRPr>
          </a:p>
        </p:txBody>
      </p:sp>
      <p:sp>
        <p:nvSpPr>
          <p:cNvPr id="322" name="Google Shape;322;p17"/>
          <p:cNvSpPr/>
          <p:nvPr/>
        </p:nvSpPr>
        <p:spPr>
          <a:xfrm>
            <a:off x="1339500" y="2810159"/>
            <a:ext cx="4017044" cy="584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x% budget:</a:t>
            </a:r>
            <a:endParaRPr b="0" i="0" sz="10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BOFU programs:</a:t>
            </a:r>
            <a:endParaRPr b="0" i="0" sz="10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lt2"/>
                </a:solidFill>
                <a:latin typeface="Arial"/>
                <a:ea typeface="Arial"/>
                <a:cs typeface="Arial"/>
                <a:sym typeface="Arial"/>
              </a:rPr>
              <a:t>KPIs:</a:t>
            </a:r>
            <a:endParaRPr b="0" i="0" sz="1000" u="none" cap="none" strike="noStrike">
              <a:solidFill>
                <a:schemeClr val="lt2"/>
              </a:solidFill>
              <a:latin typeface="Arial"/>
              <a:ea typeface="Arial"/>
              <a:cs typeface="Arial"/>
              <a:sym typeface="Arial"/>
            </a:endParaRPr>
          </a:p>
        </p:txBody>
      </p:sp>
      <p:sp>
        <p:nvSpPr>
          <p:cNvPr id="323" name="Google Shape;323;p17"/>
          <p:cNvSpPr txBox="1"/>
          <p:nvPr>
            <p:ph type="title"/>
          </p:nvPr>
        </p:nvSpPr>
        <p:spPr>
          <a:xfrm>
            <a:off x="433100" y="357425"/>
            <a:ext cx="82665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ABM strategy by stage</a:t>
            </a:r>
            <a:endParaRPr sz="2100">
              <a:latin typeface="Arial"/>
              <a:ea typeface="Arial"/>
              <a:cs typeface="Arial"/>
              <a:sym typeface="Arial"/>
            </a:endParaRPr>
          </a:p>
        </p:txBody>
      </p:sp>
      <p:sp>
        <p:nvSpPr>
          <p:cNvPr id="324" name="Google Shape;324;p17"/>
          <p:cNvSpPr/>
          <p:nvPr/>
        </p:nvSpPr>
        <p:spPr>
          <a:xfrm rot="10800000">
            <a:off x="4328681" y="1816393"/>
            <a:ext cx="2904300" cy="815700"/>
          </a:xfrm>
          <a:prstGeom prst="trapezoid">
            <a:avLst>
              <a:gd fmla="val 66399" name="adj"/>
            </a:avLst>
          </a:prstGeom>
          <a:solidFill>
            <a:srgbClr val="FFFFFF"/>
          </a:solidFill>
          <a:ln>
            <a:noFill/>
          </a:ln>
          <a:effectLst>
            <a:outerShdw blurRad="57150" rotWithShape="0" algn="bl">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25" name="Google Shape;325;p17"/>
          <p:cNvSpPr/>
          <p:nvPr/>
        </p:nvSpPr>
        <p:spPr>
          <a:xfrm rot="10800000">
            <a:off x="3762900" y="924386"/>
            <a:ext cx="4041600" cy="793800"/>
          </a:xfrm>
          <a:prstGeom prst="trapezoid">
            <a:avLst>
              <a:gd fmla="val 66001" name="adj"/>
            </a:avLst>
          </a:prstGeom>
          <a:solidFill>
            <a:srgbClr val="FFFFFF"/>
          </a:solidFill>
          <a:ln>
            <a:noFill/>
          </a:ln>
          <a:effectLst>
            <a:outerShdw blurRad="57150" rotWithShape="0" algn="bl">
              <a:schemeClr val="dk2">
                <a:alpha val="5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26" name="Google Shape;326;p17"/>
          <p:cNvSpPr/>
          <p:nvPr/>
        </p:nvSpPr>
        <p:spPr>
          <a:xfrm>
            <a:off x="4204440" y="1067342"/>
            <a:ext cx="3149100" cy="570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Awareness</a:t>
            </a:r>
            <a:endParaRPr b="1" i="0" sz="1200" u="none" cap="none" strike="noStrike">
              <a:solidFill>
                <a:schemeClr val="dk1"/>
              </a:solidFill>
              <a:latin typeface="Arial"/>
              <a:ea typeface="Arial"/>
              <a:cs typeface="Arial"/>
              <a:sym typeface="Arial"/>
            </a:endParaRPr>
          </a:p>
        </p:txBody>
      </p:sp>
      <p:sp>
        <p:nvSpPr>
          <p:cNvPr id="327" name="Google Shape;327;p17"/>
          <p:cNvSpPr/>
          <p:nvPr/>
        </p:nvSpPr>
        <p:spPr>
          <a:xfrm>
            <a:off x="4927355" y="1910799"/>
            <a:ext cx="1694400" cy="570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Consideration</a:t>
            </a:r>
            <a:endParaRPr b="1" i="0" sz="1200" u="none" cap="none" strike="noStrike">
              <a:solidFill>
                <a:schemeClr val="dk1"/>
              </a:solidFill>
              <a:latin typeface="Arial"/>
              <a:ea typeface="Arial"/>
              <a:cs typeface="Arial"/>
              <a:sym typeface="Arial"/>
            </a:endParaRPr>
          </a:p>
        </p:txBody>
      </p:sp>
      <p:sp>
        <p:nvSpPr>
          <p:cNvPr id="328" name="Google Shape;328;p17"/>
          <p:cNvSpPr txBox="1"/>
          <p:nvPr/>
        </p:nvSpPr>
        <p:spPr>
          <a:xfrm>
            <a:off x="0" y="-7872"/>
            <a:ext cx="9144000" cy="28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1" lang="en" sz="800" u="none" cap="none" strike="noStrike">
                <a:solidFill>
                  <a:schemeClr val="dk1"/>
                </a:solidFill>
                <a:latin typeface="Arial"/>
                <a:ea typeface="Arial"/>
                <a:cs typeface="Arial"/>
                <a:sym typeface="Arial"/>
              </a:rPr>
              <a:t> Map your budget allocation (optional), programs, and goals/KPIs by funnel stage. </a:t>
            </a:r>
            <a:endParaRPr b="0" i="1" sz="800" u="none" cap="none" strike="noStrike">
              <a:solidFill>
                <a:schemeClr val="dk1"/>
              </a:solidFill>
              <a:latin typeface="Arial"/>
              <a:ea typeface="Arial"/>
              <a:cs typeface="Arial"/>
              <a:sym typeface="Arial"/>
            </a:endParaRPr>
          </a:p>
        </p:txBody>
      </p:sp>
      <p:sp>
        <p:nvSpPr>
          <p:cNvPr id="329" name="Google Shape;329;p17"/>
          <p:cNvSpPr/>
          <p:nvPr/>
        </p:nvSpPr>
        <p:spPr>
          <a:xfrm rot="10800000">
            <a:off x="4902380" y="2730056"/>
            <a:ext cx="1752000" cy="748800"/>
          </a:xfrm>
          <a:prstGeom prst="trapezoid">
            <a:avLst>
              <a:gd fmla="val 66399" name="adj"/>
            </a:avLst>
          </a:prstGeom>
          <a:solidFill>
            <a:srgbClr val="FFFFFF"/>
          </a:solidFill>
          <a:ln>
            <a:noFill/>
          </a:ln>
          <a:effectLst>
            <a:outerShdw blurRad="57150" rotWithShape="0" algn="bl">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30" name="Google Shape;330;p17"/>
          <p:cNvSpPr/>
          <p:nvPr/>
        </p:nvSpPr>
        <p:spPr>
          <a:xfrm>
            <a:off x="4927347" y="2812575"/>
            <a:ext cx="1694400" cy="58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Purchase</a:t>
            </a:r>
            <a:endParaRPr b="1" i="0" sz="1200" u="none" cap="none" strike="noStrike">
              <a:solidFill>
                <a:schemeClr val="dk1"/>
              </a:solidFill>
              <a:latin typeface="Arial"/>
              <a:ea typeface="Arial"/>
              <a:cs typeface="Arial"/>
              <a:sym typeface="Arial"/>
            </a:endParaRPr>
          </a:p>
        </p:txBody>
      </p:sp>
      <p:sp>
        <p:nvSpPr>
          <p:cNvPr id="331" name="Google Shape;331;p17"/>
          <p:cNvSpPr/>
          <p:nvPr/>
        </p:nvSpPr>
        <p:spPr>
          <a:xfrm>
            <a:off x="4902320" y="3577075"/>
            <a:ext cx="1752000" cy="748800"/>
          </a:xfrm>
          <a:prstGeom prst="trapezoid">
            <a:avLst>
              <a:gd fmla="val 66399" name="adj"/>
            </a:avLst>
          </a:prstGeom>
          <a:solidFill>
            <a:srgbClr val="FFFFFF"/>
          </a:solidFill>
          <a:ln>
            <a:noFill/>
          </a:ln>
          <a:effectLst>
            <a:outerShdw blurRad="57150" rotWithShape="0" algn="bl">
              <a:schemeClr val="dk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332" name="Google Shape;332;p17"/>
          <p:cNvSpPr/>
          <p:nvPr/>
        </p:nvSpPr>
        <p:spPr>
          <a:xfrm>
            <a:off x="4927347" y="3664783"/>
            <a:ext cx="1694400" cy="584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Retention/</a:t>
            </a:r>
            <a:br>
              <a:rPr b="1" i="0" lang="en" sz="1200" u="none" cap="none" strike="noStrike">
                <a:solidFill>
                  <a:schemeClr val="dk1"/>
                </a:solidFill>
                <a:latin typeface="Arial"/>
                <a:ea typeface="Arial"/>
                <a:cs typeface="Arial"/>
                <a:sym typeface="Arial"/>
              </a:rPr>
            </a:br>
            <a:r>
              <a:rPr b="1" i="0" lang="en" sz="1200" u="none" cap="none" strike="noStrike">
                <a:solidFill>
                  <a:schemeClr val="dk1"/>
                </a:solidFill>
                <a:latin typeface="Arial"/>
                <a:ea typeface="Arial"/>
                <a:cs typeface="Arial"/>
                <a:sym typeface="Arial"/>
              </a:rPr>
              <a:t>Expansion</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8"/>
          <p:cNvSpPr txBox="1"/>
          <p:nvPr>
            <p:ph idx="1" type="body"/>
          </p:nvPr>
        </p:nvSpPr>
        <p:spPr>
          <a:xfrm>
            <a:off x="440225" y="1134325"/>
            <a:ext cx="2577600" cy="329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b="1" lang="en">
                <a:latin typeface="Arial"/>
                <a:ea typeface="Arial"/>
                <a:cs typeface="Arial"/>
                <a:sym typeface="Arial"/>
              </a:rPr>
              <a:t>Awareness </a:t>
            </a:r>
            <a:endParaRPr b="1">
              <a:latin typeface="Arial"/>
              <a:ea typeface="Arial"/>
              <a:cs typeface="Arial"/>
              <a:sym typeface="Arial"/>
            </a:endParaRPr>
          </a:p>
          <a:p>
            <a:pPr indent="-177800" lvl="0" marL="457200" rtl="0" algn="l">
              <a:lnSpc>
                <a:spcPct val="115000"/>
              </a:lnSpc>
              <a:spcBef>
                <a:spcPts val="1000"/>
              </a:spcBef>
              <a:spcAft>
                <a:spcPts val="0"/>
              </a:spcAft>
              <a:buSzPts val="1000"/>
              <a:buChar char="●"/>
            </a:pPr>
            <a:r>
              <a:rPr lang="en" sz="1200">
                <a:latin typeface="Arial"/>
                <a:ea typeface="Arial"/>
                <a:cs typeface="Arial"/>
                <a:sym typeface="Arial"/>
              </a:rPr>
              <a:t>Program 1</a:t>
            </a:r>
            <a:endParaRPr sz="1200">
              <a:latin typeface="Arial"/>
              <a:ea typeface="Arial"/>
              <a:cs typeface="Arial"/>
              <a:sym typeface="Arial"/>
            </a:endParaRPr>
          </a:p>
          <a:p>
            <a:pPr indent="-177800" lvl="0" marL="457200" rtl="0" algn="l">
              <a:lnSpc>
                <a:spcPct val="115000"/>
              </a:lnSpc>
              <a:spcBef>
                <a:spcPts val="1000"/>
              </a:spcBef>
              <a:spcAft>
                <a:spcPts val="0"/>
              </a:spcAft>
              <a:buSzPts val="1000"/>
              <a:buChar char="●"/>
            </a:pPr>
            <a:r>
              <a:rPr lang="en" sz="1200">
                <a:latin typeface="Arial"/>
                <a:ea typeface="Arial"/>
                <a:cs typeface="Arial"/>
                <a:sym typeface="Arial"/>
              </a:rPr>
              <a:t>Program 2</a:t>
            </a:r>
            <a:endParaRPr sz="1200">
              <a:latin typeface="Arial"/>
              <a:ea typeface="Arial"/>
              <a:cs typeface="Arial"/>
              <a:sym typeface="Arial"/>
            </a:endParaRPr>
          </a:p>
          <a:p>
            <a:pPr indent="0" lvl="0" marL="914400" rtl="0" algn="l">
              <a:lnSpc>
                <a:spcPct val="115000"/>
              </a:lnSpc>
              <a:spcBef>
                <a:spcPts val="1000"/>
              </a:spcBef>
              <a:spcAft>
                <a:spcPts val="0"/>
              </a:spcAft>
              <a:buSzPts val="1200"/>
              <a:buNone/>
            </a:pPr>
            <a:r>
              <a:t/>
            </a:r>
            <a:endParaRPr/>
          </a:p>
          <a:p>
            <a:pPr indent="0" lvl="0" marL="0" rtl="0" algn="l">
              <a:lnSpc>
                <a:spcPct val="115000"/>
              </a:lnSpc>
              <a:spcBef>
                <a:spcPts val="1000"/>
              </a:spcBef>
              <a:spcAft>
                <a:spcPts val="0"/>
              </a:spcAft>
              <a:buSzPts val="1200"/>
              <a:buNone/>
            </a:pPr>
            <a:r>
              <a:rPr b="1" lang="en">
                <a:latin typeface="Arial"/>
                <a:ea typeface="Arial"/>
                <a:cs typeface="Arial"/>
                <a:sym typeface="Arial"/>
              </a:rPr>
              <a:t>Nurture </a:t>
            </a:r>
            <a:endParaRPr b="1">
              <a:latin typeface="Arial"/>
              <a:ea typeface="Arial"/>
              <a:cs typeface="Arial"/>
              <a:sym typeface="Arial"/>
            </a:endParaRPr>
          </a:p>
          <a:p>
            <a:pPr indent="-177800" lvl="0" marL="457200" rtl="0" algn="l">
              <a:lnSpc>
                <a:spcPct val="115000"/>
              </a:lnSpc>
              <a:spcBef>
                <a:spcPts val="1000"/>
              </a:spcBef>
              <a:spcAft>
                <a:spcPts val="0"/>
              </a:spcAft>
              <a:buSzPts val="1000"/>
              <a:buChar char="●"/>
            </a:pPr>
            <a:r>
              <a:rPr lang="en" sz="1200">
                <a:latin typeface="Arial"/>
                <a:ea typeface="Arial"/>
                <a:cs typeface="Arial"/>
                <a:sym typeface="Arial"/>
              </a:rPr>
              <a:t>Program 1</a:t>
            </a:r>
            <a:endParaRPr sz="1200">
              <a:latin typeface="Arial"/>
              <a:ea typeface="Arial"/>
              <a:cs typeface="Arial"/>
              <a:sym typeface="Arial"/>
            </a:endParaRPr>
          </a:p>
          <a:p>
            <a:pPr indent="-177800" lvl="0" marL="457200" rtl="0" algn="l">
              <a:lnSpc>
                <a:spcPct val="115000"/>
              </a:lnSpc>
              <a:spcBef>
                <a:spcPts val="1000"/>
              </a:spcBef>
              <a:spcAft>
                <a:spcPts val="0"/>
              </a:spcAft>
              <a:buSzPts val="1000"/>
              <a:buChar char="●"/>
            </a:pPr>
            <a:r>
              <a:rPr lang="en" sz="1200">
                <a:latin typeface="Arial"/>
                <a:ea typeface="Arial"/>
                <a:cs typeface="Arial"/>
                <a:sym typeface="Arial"/>
              </a:rPr>
              <a:t>Program 2</a:t>
            </a:r>
            <a:endParaRPr sz="1200">
              <a:latin typeface="Arial"/>
              <a:ea typeface="Arial"/>
              <a:cs typeface="Arial"/>
              <a:sym typeface="Arial"/>
            </a:endParaRPr>
          </a:p>
          <a:p>
            <a:pPr indent="0" lvl="0" marL="0" rtl="0" algn="l">
              <a:lnSpc>
                <a:spcPct val="115000"/>
              </a:lnSpc>
              <a:spcBef>
                <a:spcPts val="1000"/>
              </a:spcBef>
              <a:spcAft>
                <a:spcPts val="1000"/>
              </a:spcAft>
              <a:buSzPts val="1200"/>
              <a:buNone/>
            </a:pPr>
            <a:r>
              <a:t/>
            </a:r>
            <a:endParaRPr/>
          </a:p>
        </p:txBody>
      </p:sp>
      <p:sp>
        <p:nvSpPr>
          <p:cNvPr id="338" name="Google Shape;338;p18"/>
          <p:cNvSpPr txBox="1"/>
          <p:nvPr>
            <p:ph type="title"/>
          </p:nvPr>
        </p:nvSpPr>
        <p:spPr>
          <a:xfrm>
            <a:off x="422404" y="363682"/>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ABM program plans </a:t>
            </a:r>
            <a:endParaRPr>
              <a:latin typeface="Arial"/>
              <a:ea typeface="Arial"/>
              <a:cs typeface="Arial"/>
              <a:sym typeface="Arial"/>
            </a:endParaRPr>
          </a:p>
        </p:txBody>
      </p:sp>
      <p:sp>
        <p:nvSpPr>
          <p:cNvPr id="339" name="Google Shape;339;p18"/>
          <p:cNvSpPr txBox="1"/>
          <p:nvPr/>
        </p:nvSpPr>
        <p:spPr>
          <a:xfrm>
            <a:off x="0" y="-7864"/>
            <a:ext cx="9144000" cy="3852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Break down each of the key ABM programs or initiatives you’re planning for 202</a:t>
            </a:r>
            <a:r>
              <a:rPr lang="en" sz="800">
                <a:solidFill>
                  <a:schemeClr val="dk1"/>
                </a:solidFill>
              </a:rPr>
              <a:t>2</a:t>
            </a:r>
            <a:r>
              <a:rPr b="0" i="0" lang="en" sz="800" u="none" cap="none" strike="noStrike">
                <a:solidFill>
                  <a:schemeClr val="dk1"/>
                </a:solidFill>
                <a:latin typeface="Arial"/>
                <a:ea typeface="Arial"/>
                <a:cs typeface="Arial"/>
                <a:sym typeface="Arial"/>
              </a:rPr>
              <a:t> (or maybe just H1 for now, if you’re like us!)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You can go into more detail for each program on the next slides. </a:t>
            </a:r>
            <a:endParaRPr b="0" i="1" sz="800" u="none" cap="none" strike="noStrike">
              <a:solidFill>
                <a:schemeClr val="dk1"/>
              </a:solidFill>
              <a:latin typeface="Arial"/>
              <a:ea typeface="Arial"/>
              <a:cs typeface="Arial"/>
              <a:sym typeface="Arial"/>
            </a:endParaRPr>
          </a:p>
        </p:txBody>
      </p:sp>
      <p:sp>
        <p:nvSpPr>
          <p:cNvPr id="340" name="Google Shape;340;p18"/>
          <p:cNvSpPr txBox="1"/>
          <p:nvPr>
            <p:ph idx="1" type="body"/>
          </p:nvPr>
        </p:nvSpPr>
        <p:spPr>
          <a:xfrm>
            <a:off x="6057900" y="1134325"/>
            <a:ext cx="2577600" cy="329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b="1" lang="en">
                <a:latin typeface="Arial"/>
                <a:ea typeface="Arial"/>
                <a:cs typeface="Arial"/>
                <a:sym typeface="Arial"/>
              </a:rPr>
              <a:t>Pipeline acceleration </a:t>
            </a:r>
            <a:endParaRPr b="1">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1</a:t>
            </a:r>
            <a:endParaRPr sz="1200">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2</a:t>
            </a:r>
            <a:endParaRPr sz="1200">
              <a:latin typeface="Arial"/>
              <a:ea typeface="Arial"/>
              <a:cs typeface="Arial"/>
              <a:sym typeface="Arial"/>
            </a:endParaRPr>
          </a:p>
          <a:p>
            <a:pPr indent="0" lvl="0" marL="914400" rtl="0" algn="l">
              <a:lnSpc>
                <a:spcPct val="115000"/>
              </a:lnSpc>
              <a:spcBef>
                <a:spcPts val="1000"/>
              </a:spcBef>
              <a:spcAft>
                <a:spcPts val="0"/>
              </a:spcAft>
              <a:buSzPts val="1200"/>
              <a:buNone/>
            </a:pPr>
            <a:r>
              <a:t/>
            </a:r>
            <a:endParaRPr/>
          </a:p>
          <a:p>
            <a:pPr indent="0" lvl="0" marL="0" rtl="0" algn="l">
              <a:lnSpc>
                <a:spcPct val="115000"/>
              </a:lnSpc>
              <a:spcBef>
                <a:spcPts val="1000"/>
              </a:spcBef>
              <a:spcAft>
                <a:spcPts val="0"/>
              </a:spcAft>
              <a:buSzPts val="1200"/>
              <a:buNone/>
            </a:pPr>
            <a:r>
              <a:rPr b="1" lang="en">
                <a:latin typeface="Arial"/>
                <a:ea typeface="Arial"/>
                <a:cs typeface="Arial"/>
                <a:sym typeface="Arial"/>
              </a:rPr>
              <a:t>Expansion</a:t>
            </a:r>
            <a:r>
              <a:rPr b="1" lang="en"/>
              <a:t> </a:t>
            </a:r>
            <a:endParaRPr b="1"/>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1</a:t>
            </a:r>
            <a:endParaRPr sz="1200">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2</a:t>
            </a:r>
            <a:endParaRPr sz="1200">
              <a:latin typeface="Arial"/>
              <a:ea typeface="Arial"/>
              <a:cs typeface="Arial"/>
              <a:sym typeface="Arial"/>
            </a:endParaRPr>
          </a:p>
          <a:p>
            <a:pPr indent="0" lvl="0" marL="0" rtl="0" algn="l">
              <a:lnSpc>
                <a:spcPct val="115000"/>
              </a:lnSpc>
              <a:spcBef>
                <a:spcPts val="1000"/>
              </a:spcBef>
              <a:spcAft>
                <a:spcPts val="1000"/>
              </a:spcAft>
              <a:buSzPts val="1200"/>
              <a:buNone/>
            </a:pPr>
            <a:r>
              <a:t/>
            </a:r>
            <a:endParaRPr/>
          </a:p>
        </p:txBody>
      </p:sp>
      <p:sp>
        <p:nvSpPr>
          <p:cNvPr id="341" name="Google Shape;341;p18"/>
          <p:cNvSpPr txBox="1"/>
          <p:nvPr>
            <p:ph idx="1" type="body"/>
          </p:nvPr>
        </p:nvSpPr>
        <p:spPr>
          <a:xfrm>
            <a:off x="3249063" y="1134325"/>
            <a:ext cx="2577600" cy="3296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b="1" lang="en">
                <a:latin typeface="Arial"/>
                <a:ea typeface="Arial"/>
                <a:cs typeface="Arial"/>
                <a:sym typeface="Arial"/>
              </a:rPr>
              <a:t>Air cover</a:t>
            </a:r>
            <a:endParaRPr b="1">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1</a:t>
            </a:r>
            <a:endParaRPr sz="1200">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2</a:t>
            </a:r>
            <a:endParaRPr sz="1200">
              <a:latin typeface="Arial"/>
              <a:ea typeface="Arial"/>
              <a:cs typeface="Arial"/>
              <a:sym typeface="Arial"/>
            </a:endParaRPr>
          </a:p>
          <a:p>
            <a:pPr indent="0" lvl="0" marL="914400" rtl="0" algn="l">
              <a:lnSpc>
                <a:spcPct val="115000"/>
              </a:lnSpc>
              <a:spcBef>
                <a:spcPts val="1000"/>
              </a:spcBef>
              <a:spcAft>
                <a:spcPts val="0"/>
              </a:spcAft>
              <a:buSzPts val="1200"/>
              <a:buNone/>
            </a:pPr>
            <a:r>
              <a:t/>
            </a:r>
            <a:endParaRPr/>
          </a:p>
          <a:p>
            <a:pPr indent="0" lvl="0" marL="0" rtl="0" algn="l">
              <a:lnSpc>
                <a:spcPct val="115000"/>
              </a:lnSpc>
              <a:spcBef>
                <a:spcPts val="1000"/>
              </a:spcBef>
              <a:spcAft>
                <a:spcPts val="0"/>
              </a:spcAft>
              <a:buSzPts val="1200"/>
              <a:buNone/>
            </a:pPr>
            <a:r>
              <a:rPr b="1" lang="en">
                <a:latin typeface="Arial"/>
                <a:ea typeface="Arial"/>
                <a:cs typeface="Arial"/>
                <a:sym typeface="Arial"/>
              </a:rPr>
              <a:t>Retention </a:t>
            </a:r>
            <a:endParaRPr b="1">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1</a:t>
            </a:r>
            <a:endParaRPr sz="1200">
              <a:latin typeface="Arial"/>
              <a:ea typeface="Arial"/>
              <a:cs typeface="Arial"/>
              <a:sym typeface="Arial"/>
            </a:endParaRPr>
          </a:p>
          <a:p>
            <a:pPr indent="-161925" lvl="0" marL="457200" rtl="0" algn="l">
              <a:lnSpc>
                <a:spcPct val="115000"/>
              </a:lnSpc>
              <a:spcBef>
                <a:spcPts val="1000"/>
              </a:spcBef>
              <a:spcAft>
                <a:spcPts val="0"/>
              </a:spcAft>
              <a:buSzPts val="1200"/>
              <a:buChar char="●"/>
            </a:pPr>
            <a:r>
              <a:rPr lang="en" sz="1200">
                <a:latin typeface="Arial"/>
                <a:ea typeface="Arial"/>
                <a:cs typeface="Arial"/>
                <a:sym typeface="Arial"/>
              </a:rPr>
              <a:t>Program 2</a:t>
            </a:r>
            <a:endParaRPr sz="1200">
              <a:latin typeface="Arial"/>
              <a:ea typeface="Arial"/>
              <a:cs typeface="Arial"/>
              <a:sym typeface="Arial"/>
            </a:endParaRPr>
          </a:p>
          <a:p>
            <a:pPr indent="0" lvl="0" marL="0" rtl="0" algn="l">
              <a:lnSpc>
                <a:spcPct val="115000"/>
              </a:lnSpc>
              <a:spcBef>
                <a:spcPts val="1000"/>
              </a:spcBef>
              <a:spcAft>
                <a:spcPts val="1000"/>
              </a:spcAft>
              <a:buSzPts val="12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9"/>
          <p:cNvSpPr/>
          <p:nvPr/>
        </p:nvSpPr>
        <p:spPr>
          <a:xfrm>
            <a:off x="208225" y="808961"/>
            <a:ext cx="1563624" cy="3833622"/>
          </a:xfrm>
          <a:custGeom>
            <a:rect b="b" l="l" r="r" t="t"/>
            <a:pathLst>
              <a:path extrusionOk="0" h="914400" w="8686800">
                <a:moveTo>
                  <a:pt x="0" y="914400"/>
                </a:moveTo>
                <a:lnTo>
                  <a:pt x="8686800" y="914400"/>
                </a:lnTo>
                <a:lnTo>
                  <a:pt x="8686800" y="0"/>
                </a:lnTo>
                <a:lnTo>
                  <a:pt x="0" y="0"/>
                </a:lnTo>
                <a:lnTo>
                  <a:pt x="0" y="91440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347" name="Google Shape;347;p19"/>
          <p:cNvSpPr txBox="1"/>
          <p:nvPr/>
        </p:nvSpPr>
        <p:spPr>
          <a:xfrm>
            <a:off x="264950" y="1687861"/>
            <a:ext cx="1443300" cy="821100"/>
          </a:xfrm>
          <a:prstGeom prst="rect">
            <a:avLst/>
          </a:prstGeom>
          <a:solidFill>
            <a:srgbClr val="FFFFFF"/>
          </a:solidFill>
          <a:ln>
            <a:noFill/>
          </a:ln>
        </p:spPr>
        <p:txBody>
          <a:bodyPr anchorCtr="0" anchor="ctr" bIns="0" lIns="0" spcFirstLastPara="1" rIns="0" wrap="square" tIns="10500">
            <a:noAutofit/>
          </a:bodyPr>
          <a:lstStyle/>
          <a:p>
            <a:pPr indent="0" lvl="0" marL="5715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Account Based Goal</a:t>
            </a:r>
            <a:endParaRPr b="0" i="1" sz="800" u="none" cap="none" strike="noStrike">
              <a:solidFill>
                <a:srgbClr val="3B4757"/>
              </a:solidFill>
              <a:latin typeface="Arial"/>
              <a:ea typeface="Arial"/>
              <a:cs typeface="Arial"/>
              <a:sym typeface="Arial"/>
            </a:endParaRPr>
          </a:p>
          <a:p>
            <a:pPr indent="0" lvl="0" marL="57150" marR="17393"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Drive known and unknown accounts through the funnel and influence opportunity creation</a:t>
            </a:r>
            <a:endParaRPr b="0" i="0" sz="800" u="none" cap="none" strike="noStrike">
              <a:solidFill>
                <a:srgbClr val="000000"/>
              </a:solidFill>
              <a:latin typeface="Arial"/>
              <a:ea typeface="Arial"/>
              <a:cs typeface="Arial"/>
              <a:sym typeface="Arial"/>
            </a:endParaRPr>
          </a:p>
        </p:txBody>
      </p:sp>
      <p:graphicFrame>
        <p:nvGraphicFramePr>
          <p:cNvPr id="348" name="Google Shape;348;p19"/>
          <p:cNvGraphicFramePr/>
          <p:nvPr/>
        </p:nvGraphicFramePr>
        <p:xfrm>
          <a:off x="1839292" y="802377"/>
          <a:ext cx="3000000" cy="3000000"/>
        </p:xfrm>
        <a:graphic>
          <a:graphicData uri="http://schemas.openxmlformats.org/drawingml/2006/table">
            <a:tbl>
              <a:tblPr bandRow="1" firstRow="1">
                <a:noFill/>
                <a:tableStyleId>{830C13EE-E57A-4629-BB0D-9231C0B6FF6C}</a:tableStyleId>
              </a:tblPr>
              <a:tblGrid>
                <a:gridCol w="1476525"/>
                <a:gridCol w="1396250"/>
                <a:gridCol w="1382325"/>
                <a:gridCol w="1339575"/>
                <a:gridCol w="1470700"/>
              </a:tblGrid>
              <a:tr h="320175">
                <a:tc gridSpan="5">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PLAY - </a:t>
                      </a:r>
                      <a:r>
                        <a:rPr b="0" i="0" lang="en" sz="1000" u="none" cap="none" strike="noStrike">
                          <a:solidFill>
                            <a:srgbClr val="FFFFFF"/>
                          </a:solidFill>
                          <a:latin typeface="Arial"/>
                          <a:ea typeface="Arial"/>
                          <a:cs typeface="Arial"/>
                          <a:sym typeface="Arial"/>
                        </a:rPr>
                        <a:t>Run air cover and nurture our target account before and during sales outreach.</a:t>
                      </a:r>
                      <a:endParaRPr b="0" i="0" sz="1000" u="none" cap="none" strike="noStrike">
                        <a:solidFill>
                          <a:srgbClr val="FFFFFF"/>
                        </a:solidFill>
                        <a:latin typeface="Arial"/>
                        <a:ea typeface="Arial"/>
                        <a:cs typeface="Arial"/>
                        <a:sym typeface="Arial"/>
                      </a:endParaRPr>
                    </a:p>
                  </a:txBody>
                  <a:tcPr marT="39075" marB="0" marR="0" marL="0"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dk1"/>
                    </a:solidFill>
                  </a:tcPr>
                </a:tc>
                <a:tc hMerge="1"/>
                <a:tc hMerge="1"/>
                <a:tc hMerge="1"/>
                <a:tc hMerge="1"/>
              </a:tr>
              <a:tr h="215800">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Tactics</a:t>
                      </a:r>
                      <a:endParaRPr b="1" i="0" sz="1000" u="none" cap="none" strike="noStrike">
                        <a:latin typeface="Arial"/>
                        <a:ea typeface="Arial"/>
                        <a:cs typeface="Arial"/>
                        <a:sym typeface="Arial"/>
                      </a:endParaRPr>
                    </a:p>
                  </a:txBody>
                  <a:tcPr marT="3950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r>
              <a:tr h="652125">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3950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318825">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Account Targeting (Pre-Targeting)</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Layer Account Intent</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Contact Targeting</a:t>
                      </a:r>
                      <a:endParaRPr b="1" i="0" sz="900" u="none" cap="none" strike="noStrike">
                        <a:latin typeface="Arial"/>
                        <a:ea typeface="Arial"/>
                        <a:cs typeface="Arial"/>
                        <a:sym typeface="Arial"/>
                      </a:endParaRPr>
                    </a:p>
                  </a:txBody>
                  <a:tcPr marT="3950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Retargeting</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Sales Outreach</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9015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the unknown contacts &amp; relevant personas at  our target accounts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our target accounts demonstrating intent signals</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the known contacts that we’ve identified</a:t>
                      </a:r>
                      <a:endParaRPr sz="800" u="none" cap="none" strike="noStrike">
                        <a:latin typeface="Arial"/>
                        <a:ea typeface="Arial"/>
                        <a:cs typeface="Arial"/>
                        <a:sym typeface="Arial"/>
                      </a:endParaRPr>
                    </a:p>
                  </a:txBody>
                  <a:tcPr marT="3950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Increase account engagement with </a:t>
                      </a:r>
                      <a:br>
                        <a:rPr lang="en" sz="800" u="none" cap="none" strike="noStrike">
                          <a:latin typeface="Arial"/>
                          <a:ea typeface="Arial"/>
                          <a:cs typeface="Arial"/>
                          <a:sym typeface="Arial"/>
                        </a:rPr>
                      </a:br>
                      <a:r>
                        <a:rPr lang="en" sz="800" u="none" cap="none" strike="noStrike">
                          <a:latin typeface="Arial"/>
                          <a:ea typeface="Arial"/>
                          <a:cs typeface="Arial"/>
                          <a:sym typeface="Arial"/>
                        </a:rPr>
                        <a:t>website visitors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Amplify awareness with personalized sales touches </a:t>
                      </a:r>
                      <a:br>
                        <a:rPr lang="en" sz="800" u="none" cap="none" strike="noStrike">
                          <a:latin typeface="Arial"/>
                          <a:ea typeface="Arial"/>
                          <a:cs typeface="Arial"/>
                          <a:sym typeface="Arial"/>
                        </a:rPr>
                      </a:br>
                      <a:r>
                        <a:rPr lang="en" sz="800" u="none" cap="none" strike="noStrike">
                          <a:latin typeface="Arial"/>
                          <a:ea typeface="Arial"/>
                          <a:cs typeface="Arial"/>
                          <a:sym typeface="Arial"/>
                        </a:rPr>
                        <a:t>to engaged accounts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
        <p:nvSpPr>
          <p:cNvPr id="349" name="Google Shape;349;p19"/>
          <p:cNvSpPr txBox="1"/>
          <p:nvPr>
            <p:ph idx="4294967295" type="title"/>
          </p:nvPr>
        </p:nvSpPr>
        <p:spPr>
          <a:xfrm>
            <a:off x="223800" y="342850"/>
            <a:ext cx="8696400" cy="385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a:solidFill>
                  <a:schemeClr val="dk1"/>
                </a:solidFill>
                <a:latin typeface="Arial"/>
                <a:ea typeface="Arial"/>
                <a:cs typeface="Arial"/>
                <a:sym typeface="Arial"/>
              </a:rPr>
              <a:t>Example awareness program</a:t>
            </a:r>
            <a:endParaRPr>
              <a:solidFill>
                <a:schemeClr val="dk1"/>
              </a:solidFill>
              <a:latin typeface="Arial"/>
              <a:ea typeface="Arial"/>
              <a:cs typeface="Arial"/>
              <a:sym typeface="Arial"/>
            </a:endParaRPr>
          </a:p>
        </p:txBody>
      </p:sp>
      <p:sp>
        <p:nvSpPr>
          <p:cNvPr id="350" name="Google Shape;350;p19"/>
          <p:cNvSpPr txBox="1"/>
          <p:nvPr/>
        </p:nvSpPr>
        <p:spPr>
          <a:xfrm>
            <a:off x="264950" y="2613143"/>
            <a:ext cx="1443300" cy="869400"/>
          </a:xfrm>
          <a:prstGeom prst="rect">
            <a:avLst/>
          </a:prstGeom>
          <a:solidFill>
            <a:srgbClr val="FFFFFF"/>
          </a:solidFill>
          <a:ln>
            <a:noFill/>
          </a:ln>
        </p:spPr>
        <p:txBody>
          <a:bodyPr anchorCtr="0" anchor="ctr" bIns="0" lIns="0" spcFirstLastPara="1" rIns="0" wrap="square" tIns="10500">
            <a:noAutofit/>
          </a:bodyPr>
          <a:lstStyle/>
          <a:p>
            <a:pPr indent="0" lvl="0" marL="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Account Audience</a:t>
            </a:r>
            <a:endParaRPr b="0" i="1" sz="800" u="none" cap="none" strike="noStrike">
              <a:solidFill>
                <a:srgbClr val="3B4757"/>
              </a:solidFill>
              <a:latin typeface="Arial"/>
              <a:ea typeface="Arial"/>
              <a:cs typeface="Arial"/>
              <a:sym typeface="Arial"/>
            </a:endParaRPr>
          </a:p>
          <a:p>
            <a:pPr indent="0" lvl="0" marL="57150" marR="0"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Best-fit and intent-demonstrating </a:t>
            </a:r>
            <a:br>
              <a:rPr b="0" i="1" lang="en" sz="800" u="none" cap="none" strike="noStrike">
                <a:solidFill>
                  <a:srgbClr val="3B4757"/>
                </a:solidFill>
                <a:latin typeface="Arial"/>
                <a:ea typeface="Arial"/>
                <a:cs typeface="Arial"/>
                <a:sym typeface="Arial"/>
              </a:rPr>
            </a:br>
            <a:r>
              <a:rPr b="0" i="1" lang="en" sz="800" u="none" cap="none" strike="noStrike">
                <a:solidFill>
                  <a:srgbClr val="3B4757"/>
                </a:solidFill>
                <a:latin typeface="Arial"/>
                <a:ea typeface="Arial"/>
                <a:cs typeface="Arial"/>
                <a:sym typeface="Arial"/>
              </a:rPr>
              <a:t>accounts on our prioritized  target account list</a:t>
            </a:r>
            <a:endParaRPr b="0" i="1" sz="800" u="none" cap="none" strike="noStrike">
              <a:solidFill>
                <a:srgbClr val="3B4757"/>
              </a:solidFill>
              <a:latin typeface="Arial"/>
              <a:ea typeface="Arial"/>
              <a:cs typeface="Arial"/>
              <a:sym typeface="Arial"/>
            </a:endParaRPr>
          </a:p>
        </p:txBody>
      </p:sp>
      <p:sp>
        <p:nvSpPr>
          <p:cNvPr id="351" name="Google Shape;351;p19"/>
          <p:cNvSpPr txBox="1"/>
          <p:nvPr/>
        </p:nvSpPr>
        <p:spPr>
          <a:xfrm>
            <a:off x="257650" y="3586712"/>
            <a:ext cx="1443300" cy="956700"/>
          </a:xfrm>
          <a:prstGeom prst="rect">
            <a:avLst/>
          </a:prstGeom>
          <a:solidFill>
            <a:srgbClr val="FFFFFF"/>
          </a:solidFill>
          <a:ln>
            <a:noFill/>
          </a:ln>
        </p:spPr>
        <p:txBody>
          <a:bodyPr anchorCtr="0" anchor="ctr" bIns="0" lIns="0" spcFirstLastPara="1" rIns="0" wrap="square" tIns="10500">
            <a:noAutofit/>
          </a:bodyPr>
          <a:lstStyle/>
          <a:p>
            <a:pPr indent="0" lvl="0" marL="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Contact Audience</a:t>
            </a:r>
            <a:endParaRPr b="0" i="1" sz="800" u="none" cap="none" strike="noStrike">
              <a:solidFill>
                <a:srgbClr val="3B4757"/>
              </a:solidFill>
              <a:latin typeface="Arial"/>
              <a:ea typeface="Arial"/>
              <a:cs typeface="Arial"/>
              <a:sym typeface="Arial"/>
            </a:endParaRPr>
          </a:p>
          <a:p>
            <a:pPr indent="0" lvl="0" marL="57150" marR="0"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Known — Contacts on the buying committee</a:t>
            </a:r>
            <a:endParaRPr b="0" i="1" sz="800" u="none" cap="none" strike="noStrike">
              <a:solidFill>
                <a:srgbClr val="3B4757"/>
              </a:solidFill>
              <a:latin typeface="Arial"/>
              <a:ea typeface="Arial"/>
              <a:cs typeface="Arial"/>
              <a:sym typeface="Arial"/>
            </a:endParaRPr>
          </a:p>
          <a:p>
            <a:pPr indent="0" lvl="0" marL="57150" marR="0"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Unknown — New contacts </a:t>
            </a:r>
            <a:br>
              <a:rPr b="0" i="1" lang="en" sz="800" u="none" cap="none" strike="noStrike">
                <a:solidFill>
                  <a:srgbClr val="3B4757"/>
                </a:solidFill>
                <a:latin typeface="Arial"/>
                <a:ea typeface="Arial"/>
                <a:cs typeface="Arial"/>
                <a:sym typeface="Arial"/>
              </a:rPr>
            </a:br>
            <a:r>
              <a:rPr b="0" i="1" lang="en" sz="800" u="none" cap="none" strike="noStrike">
                <a:solidFill>
                  <a:srgbClr val="3B4757"/>
                </a:solidFill>
                <a:latin typeface="Arial"/>
                <a:ea typeface="Arial"/>
                <a:cs typeface="Arial"/>
                <a:sym typeface="Arial"/>
              </a:rPr>
              <a:t>at target accounts that match our persona </a:t>
            </a:r>
            <a:endParaRPr b="0" i="1" sz="800" u="none" cap="none" strike="noStrike">
              <a:solidFill>
                <a:srgbClr val="3B4757"/>
              </a:solidFill>
              <a:latin typeface="Arial"/>
              <a:ea typeface="Arial"/>
              <a:cs typeface="Arial"/>
              <a:sym typeface="Arial"/>
            </a:endParaRPr>
          </a:p>
        </p:txBody>
      </p:sp>
      <p:grpSp>
        <p:nvGrpSpPr>
          <p:cNvPr id="352" name="Google Shape;352;p19"/>
          <p:cNvGrpSpPr/>
          <p:nvPr/>
        </p:nvGrpSpPr>
        <p:grpSpPr>
          <a:xfrm>
            <a:off x="637588" y="885302"/>
            <a:ext cx="683400" cy="730172"/>
            <a:chOff x="705263" y="686766"/>
            <a:chExt cx="683400" cy="730172"/>
          </a:xfrm>
        </p:grpSpPr>
        <p:grpSp>
          <p:nvGrpSpPr>
            <p:cNvPr id="353" name="Google Shape;353;p19"/>
            <p:cNvGrpSpPr/>
            <p:nvPr/>
          </p:nvGrpSpPr>
          <p:grpSpPr>
            <a:xfrm>
              <a:off x="827479" y="923748"/>
              <a:ext cx="438941" cy="393512"/>
              <a:chOff x="338261" y="1270808"/>
              <a:chExt cx="732300" cy="656510"/>
            </a:xfrm>
          </p:grpSpPr>
          <p:sp>
            <p:nvSpPr>
              <p:cNvPr id="354" name="Google Shape;354;p19"/>
              <p:cNvSpPr/>
              <p:nvPr/>
            </p:nvSpPr>
            <p:spPr>
              <a:xfrm rot="10800000">
                <a:off x="568317" y="1692418"/>
                <a:ext cx="271500" cy="2349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9"/>
              <p:cNvSpPr/>
              <p:nvPr/>
            </p:nvSpPr>
            <p:spPr>
              <a:xfrm rot="10800000">
                <a:off x="452971" y="1481605"/>
                <a:ext cx="502200" cy="192000"/>
              </a:xfrm>
              <a:prstGeom prst="trapezoid">
                <a:avLst>
                  <a:gd fmla="val 56123"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9"/>
              <p:cNvSpPr/>
              <p:nvPr/>
            </p:nvSpPr>
            <p:spPr>
              <a:xfrm rot="10800000">
                <a:off x="338261" y="1270808"/>
                <a:ext cx="732300" cy="192000"/>
              </a:xfrm>
              <a:prstGeom prst="trapezoid">
                <a:avLst>
                  <a:gd fmla="val 56178" name="adj"/>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7" name="Google Shape;357;p19"/>
            <p:cNvSpPr/>
            <p:nvPr/>
          </p:nvSpPr>
          <p:spPr>
            <a:xfrm>
              <a:off x="705263" y="733538"/>
              <a:ext cx="683400" cy="683400"/>
            </a:xfrm>
            <a:prstGeom prst="donut">
              <a:avLst>
                <a:gd fmla="val 305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9"/>
            <p:cNvSpPr/>
            <p:nvPr/>
          </p:nvSpPr>
          <p:spPr>
            <a:xfrm rot="-6001675">
              <a:off x="932992" y="704240"/>
              <a:ext cx="99927" cy="86459"/>
            </a:xfrm>
            <a:prstGeom prst="triangle">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9"/>
            <p:cNvSpPr/>
            <p:nvPr/>
          </p:nvSpPr>
          <p:spPr>
            <a:xfrm rot="-5762162">
              <a:off x="979681" y="697830"/>
              <a:ext cx="99854" cy="8624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60" name="Google Shape;360;p19"/>
          <p:cNvPicPr preferRelativeResize="0"/>
          <p:nvPr/>
        </p:nvPicPr>
        <p:blipFill rotWithShape="1">
          <a:blip r:embed="rId3">
            <a:alphaModFix/>
          </a:blip>
          <a:srcRect b="0" l="0" r="0" t="0"/>
          <a:stretch/>
        </p:blipFill>
        <p:spPr>
          <a:xfrm>
            <a:off x="4956793" y="1427750"/>
            <a:ext cx="953800" cy="460734"/>
          </a:xfrm>
          <a:prstGeom prst="rect">
            <a:avLst/>
          </a:prstGeom>
          <a:noFill/>
          <a:ln>
            <a:noFill/>
          </a:ln>
        </p:spPr>
      </p:pic>
      <p:pic>
        <p:nvPicPr>
          <p:cNvPr id="361" name="Google Shape;361;p19"/>
          <p:cNvPicPr preferRelativeResize="0"/>
          <p:nvPr/>
        </p:nvPicPr>
        <p:blipFill rotWithShape="1">
          <a:blip r:embed="rId4">
            <a:alphaModFix/>
          </a:blip>
          <a:srcRect b="0" l="0" r="0" t="0"/>
          <a:stretch/>
        </p:blipFill>
        <p:spPr>
          <a:xfrm>
            <a:off x="3568800" y="1365149"/>
            <a:ext cx="953802" cy="523325"/>
          </a:xfrm>
          <a:prstGeom prst="rect">
            <a:avLst/>
          </a:prstGeom>
          <a:noFill/>
          <a:ln>
            <a:noFill/>
          </a:ln>
        </p:spPr>
      </p:pic>
      <p:pic>
        <p:nvPicPr>
          <p:cNvPr id="362" name="Google Shape;362;p19"/>
          <p:cNvPicPr preferRelativeResize="0"/>
          <p:nvPr/>
        </p:nvPicPr>
        <p:blipFill rotWithShape="1">
          <a:blip r:embed="rId5">
            <a:alphaModFix/>
          </a:blip>
          <a:srcRect b="0" l="0" r="0" t="0"/>
          <a:stretch/>
        </p:blipFill>
        <p:spPr>
          <a:xfrm>
            <a:off x="6383156" y="1373488"/>
            <a:ext cx="788100" cy="514996"/>
          </a:xfrm>
          <a:prstGeom prst="rect">
            <a:avLst/>
          </a:prstGeom>
          <a:noFill/>
          <a:ln>
            <a:noFill/>
          </a:ln>
        </p:spPr>
      </p:pic>
      <p:pic>
        <p:nvPicPr>
          <p:cNvPr id="363" name="Google Shape;363;p19"/>
          <p:cNvPicPr preferRelativeResize="0"/>
          <p:nvPr/>
        </p:nvPicPr>
        <p:blipFill rotWithShape="1">
          <a:blip r:embed="rId6">
            <a:alphaModFix/>
          </a:blip>
          <a:srcRect b="0" l="0" r="0" t="0"/>
          <a:stretch/>
        </p:blipFill>
        <p:spPr>
          <a:xfrm>
            <a:off x="7694732" y="1485751"/>
            <a:ext cx="926381" cy="344700"/>
          </a:xfrm>
          <a:prstGeom prst="rect">
            <a:avLst/>
          </a:prstGeom>
          <a:noFill/>
          <a:ln>
            <a:noFill/>
          </a:ln>
        </p:spPr>
      </p:pic>
      <p:sp>
        <p:nvSpPr>
          <p:cNvPr id="364" name="Google Shape;364;p19"/>
          <p:cNvSpPr txBox="1"/>
          <p:nvPr>
            <p:ph idx="4294967295" type="body"/>
          </p:nvPr>
        </p:nvSpPr>
        <p:spPr>
          <a:xfrm>
            <a:off x="1839400" y="3456424"/>
            <a:ext cx="7065300" cy="55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800">
                <a:latin typeface="Arial"/>
                <a:ea typeface="Arial"/>
                <a:cs typeface="Arial"/>
                <a:sym typeface="Arial"/>
              </a:rPr>
              <a:t>By running account-based awareness plays, we’ll encourage engagement from target accounts. Increased account and site engagement increases the likelihood of our sales team booking a meeting or closing a deal. Arming sales with information on the content consumed and the level of account engagement will help with outreach prioritization and customization.</a:t>
            </a:r>
            <a:endParaRPr sz="800">
              <a:latin typeface="Arial"/>
              <a:ea typeface="Arial"/>
              <a:cs typeface="Arial"/>
              <a:sym typeface="Arial"/>
            </a:endParaRPr>
          </a:p>
          <a:p>
            <a:pPr indent="0" lvl="0" marL="0" rtl="0" algn="l">
              <a:lnSpc>
                <a:spcPct val="100000"/>
              </a:lnSpc>
              <a:spcBef>
                <a:spcPts val="0"/>
              </a:spcBef>
              <a:spcAft>
                <a:spcPts val="0"/>
              </a:spcAft>
              <a:buSzPts val="1400"/>
              <a:buNone/>
            </a:pPr>
            <a:r>
              <a:t/>
            </a:r>
            <a:endParaRPr sz="800">
              <a:latin typeface="Arial"/>
              <a:ea typeface="Arial"/>
              <a:cs typeface="Arial"/>
              <a:sym typeface="Arial"/>
            </a:endParaRPr>
          </a:p>
        </p:txBody>
      </p:sp>
      <p:sp>
        <p:nvSpPr>
          <p:cNvPr id="365" name="Google Shape;365;p19"/>
          <p:cNvSpPr txBox="1"/>
          <p:nvPr>
            <p:ph idx="4294967295" type="body"/>
          </p:nvPr>
        </p:nvSpPr>
        <p:spPr>
          <a:xfrm>
            <a:off x="1839400" y="3223799"/>
            <a:ext cx="7065300" cy="232500"/>
          </a:xfrm>
          <a:prstGeom prst="rect">
            <a:avLst/>
          </a:prstGeom>
          <a:solidFill>
            <a:schemeClr val="lt1"/>
          </a:solid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400"/>
              <a:buNone/>
            </a:pPr>
            <a:r>
              <a:rPr lang="en" sz="1100">
                <a:solidFill>
                  <a:srgbClr val="FFFFFF"/>
                </a:solidFill>
                <a:latin typeface="Arial"/>
                <a:ea typeface="Arial"/>
                <a:cs typeface="Arial"/>
                <a:sym typeface="Arial"/>
              </a:rPr>
              <a:t>Outcome</a:t>
            </a:r>
            <a:endParaRPr sz="1100">
              <a:solidFill>
                <a:srgbClr val="FFFFFF"/>
              </a:solidFill>
              <a:latin typeface="Arial"/>
              <a:ea typeface="Arial"/>
              <a:cs typeface="Arial"/>
              <a:sym typeface="Arial"/>
            </a:endParaRPr>
          </a:p>
        </p:txBody>
      </p:sp>
      <p:sp>
        <p:nvSpPr>
          <p:cNvPr id="366" name="Google Shape;366;p19"/>
          <p:cNvSpPr txBox="1"/>
          <p:nvPr>
            <p:ph idx="4294967295" type="body"/>
          </p:nvPr>
        </p:nvSpPr>
        <p:spPr>
          <a:xfrm>
            <a:off x="1839400" y="4298061"/>
            <a:ext cx="7065300" cy="3447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800">
                <a:latin typeface="Arial"/>
                <a:ea typeface="Arial"/>
                <a:cs typeface="Arial"/>
                <a:sym typeface="Arial"/>
              </a:rPr>
              <a:t>Account engagement funnel progression, key account and user engagement metrics, open opportunities creation, and contract value.</a:t>
            </a:r>
            <a:endParaRPr sz="800">
              <a:latin typeface="Arial"/>
              <a:ea typeface="Arial"/>
              <a:cs typeface="Arial"/>
              <a:sym typeface="Arial"/>
            </a:endParaRPr>
          </a:p>
        </p:txBody>
      </p:sp>
      <p:sp>
        <p:nvSpPr>
          <p:cNvPr id="367" name="Google Shape;367;p19"/>
          <p:cNvSpPr txBox="1"/>
          <p:nvPr>
            <p:ph idx="4294967295" type="body"/>
          </p:nvPr>
        </p:nvSpPr>
        <p:spPr>
          <a:xfrm>
            <a:off x="1839400" y="4065436"/>
            <a:ext cx="7065300" cy="232500"/>
          </a:xfrm>
          <a:prstGeom prst="rect">
            <a:avLst/>
          </a:prstGeom>
          <a:solidFill>
            <a:schemeClr val="lt1"/>
          </a:solid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400"/>
              <a:buNone/>
            </a:pPr>
            <a:r>
              <a:rPr lang="en" sz="1100">
                <a:solidFill>
                  <a:srgbClr val="FFFFFF"/>
                </a:solidFill>
                <a:latin typeface="Arial"/>
                <a:ea typeface="Arial"/>
                <a:cs typeface="Arial"/>
                <a:sym typeface="Arial"/>
              </a:rPr>
              <a:t>Measurement</a:t>
            </a:r>
            <a:endParaRPr sz="1100">
              <a:solidFill>
                <a:srgbClr val="FFFFFF"/>
              </a:solidFill>
              <a:latin typeface="Arial"/>
              <a:ea typeface="Arial"/>
              <a:cs typeface="Arial"/>
              <a:sym typeface="Arial"/>
            </a:endParaRPr>
          </a:p>
        </p:txBody>
      </p:sp>
      <p:pic>
        <p:nvPicPr>
          <p:cNvPr id="368" name="Google Shape;368;p19"/>
          <p:cNvPicPr preferRelativeResize="0"/>
          <p:nvPr/>
        </p:nvPicPr>
        <p:blipFill rotWithShape="1">
          <a:blip r:embed="rId4">
            <a:alphaModFix/>
          </a:blip>
          <a:srcRect b="0" l="0" r="0" t="0"/>
          <a:stretch/>
        </p:blipFill>
        <p:spPr>
          <a:xfrm>
            <a:off x="2109763" y="1365149"/>
            <a:ext cx="953802" cy="523325"/>
          </a:xfrm>
          <a:prstGeom prst="rect">
            <a:avLst/>
          </a:prstGeom>
          <a:noFill/>
          <a:ln>
            <a:noFill/>
          </a:ln>
        </p:spPr>
      </p:pic>
      <p:cxnSp>
        <p:nvCxnSpPr>
          <p:cNvPr id="369" name="Google Shape;369;p19"/>
          <p:cNvCxnSpPr/>
          <p:nvPr/>
        </p:nvCxnSpPr>
        <p:spPr>
          <a:xfrm>
            <a:off x="213175" y="808961"/>
            <a:ext cx="8685600" cy="0"/>
          </a:xfrm>
          <a:prstGeom prst="straightConnector1">
            <a:avLst/>
          </a:prstGeom>
          <a:noFill/>
          <a:ln cap="flat" cmpd="sng" w="28575">
            <a:solidFill>
              <a:schemeClr val="lt1"/>
            </a:solidFill>
            <a:prstDash val="solid"/>
            <a:round/>
            <a:headEnd len="sm" w="sm" type="none"/>
            <a:tailEnd len="sm" w="sm" type="none"/>
          </a:ln>
        </p:spPr>
      </p:cxnSp>
      <p:sp>
        <p:nvSpPr>
          <p:cNvPr id="370" name="Google Shape;370;p19"/>
          <p:cNvSpPr txBox="1"/>
          <p:nvPr/>
        </p:nvSpPr>
        <p:spPr>
          <a:xfrm>
            <a:off x="0" y="-7877"/>
            <a:ext cx="9144000" cy="3852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This is an example of how to outline a multi-touch ABM program focused on awareness. Your programs will have their own unique goals and tactics.</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Use a slide like this for each account-based program you’re planning.</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0" name="Shape 80"/>
        <p:cNvGrpSpPr/>
        <p:nvPr/>
      </p:nvGrpSpPr>
      <p:grpSpPr>
        <a:xfrm>
          <a:off x="0" y="0"/>
          <a:ext cx="0" cy="0"/>
          <a:chOff x="0" y="0"/>
          <a:chExt cx="0" cy="0"/>
        </a:xfrm>
      </p:grpSpPr>
      <p:sp>
        <p:nvSpPr>
          <p:cNvPr id="81" name="Google Shape;81;p2"/>
          <p:cNvSpPr txBox="1"/>
          <p:nvPr>
            <p:ph idx="4294967295" type="title"/>
          </p:nvPr>
        </p:nvSpPr>
        <p:spPr>
          <a:xfrm>
            <a:off x="856650" y="707500"/>
            <a:ext cx="74307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Hello! Welcome to your ABM planning template...a few tips before you get started: </a:t>
            </a:r>
            <a:endParaRPr>
              <a:latin typeface="Arial"/>
              <a:ea typeface="Arial"/>
              <a:cs typeface="Arial"/>
              <a:sym typeface="Arial"/>
            </a:endParaRPr>
          </a:p>
          <a:p>
            <a:pPr indent="0" lvl="0" marL="0" rtl="0" algn="l">
              <a:lnSpc>
                <a:spcPct val="100000"/>
              </a:lnSpc>
              <a:spcBef>
                <a:spcPts val="0"/>
              </a:spcBef>
              <a:spcAft>
                <a:spcPts val="0"/>
              </a:spcAft>
              <a:buSzPts val="2500"/>
              <a:buNone/>
            </a:pPr>
            <a:r>
              <a:t/>
            </a:r>
            <a:endParaRPr/>
          </a:p>
          <a:p>
            <a:pPr indent="-323850" lvl="0" marL="457200" rtl="0" algn="l">
              <a:lnSpc>
                <a:spcPct val="100000"/>
              </a:lnSpc>
              <a:spcBef>
                <a:spcPts val="0"/>
              </a:spcBef>
              <a:spcAft>
                <a:spcPts val="0"/>
              </a:spcAft>
              <a:buSzPts val="1500"/>
              <a:buFont typeface="Open Sans"/>
              <a:buAutoNum type="arabicPeriod"/>
            </a:pPr>
            <a:r>
              <a:rPr b="0" lang="en" sz="1500">
                <a:latin typeface="Arial"/>
                <a:ea typeface="Arial"/>
                <a:cs typeface="Arial"/>
                <a:sym typeface="Arial"/>
              </a:rPr>
              <a:t>There are lots of yellow bars at the top — to help you! — delete them once you’ve updated the slides with your own content. </a:t>
            </a:r>
            <a:endParaRPr b="0" sz="1500">
              <a:latin typeface="Arial"/>
              <a:ea typeface="Arial"/>
              <a:cs typeface="Arial"/>
              <a:sym typeface="Arial"/>
            </a:endParaRPr>
          </a:p>
          <a:p>
            <a:pPr indent="-323850" lvl="0" marL="457200" rtl="0" algn="l">
              <a:lnSpc>
                <a:spcPct val="100000"/>
              </a:lnSpc>
              <a:spcBef>
                <a:spcPts val="1000"/>
              </a:spcBef>
              <a:spcAft>
                <a:spcPts val="0"/>
              </a:spcAft>
              <a:buSzPts val="1500"/>
              <a:buFont typeface="Open Sans"/>
              <a:buAutoNum type="arabicPeriod"/>
            </a:pPr>
            <a:r>
              <a:rPr b="0" lang="en" sz="1500">
                <a:latin typeface="Arial"/>
                <a:ea typeface="Arial"/>
                <a:cs typeface="Arial"/>
                <a:sym typeface="Arial"/>
              </a:rPr>
              <a:t>Need to update any icons or add different template slides? Skip to our </a:t>
            </a:r>
            <a:r>
              <a:rPr b="0" lang="en" sz="1500" u="sng">
                <a:solidFill>
                  <a:schemeClr val="dk1"/>
                </a:solidFill>
                <a:latin typeface="Arial"/>
                <a:ea typeface="Arial"/>
                <a:cs typeface="Arial"/>
                <a:sym typeface="Arial"/>
                <a:hlinkClick action="ppaction://hlinksldjump" r:id="rId3">
                  <a:extLst>
                    <a:ext uri="{A12FA001-AC4F-418D-AE19-62706E023703}">
                      <ahyp:hlinkClr val="tx"/>
                    </a:ext>
                  </a:extLst>
                </a:hlinkClick>
              </a:rPr>
              <a:t>appendix</a:t>
            </a:r>
            <a:r>
              <a:rPr b="0" lang="en" sz="1500">
                <a:latin typeface="Arial"/>
                <a:ea typeface="Arial"/>
                <a:cs typeface="Arial"/>
                <a:sym typeface="Arial"/>
              </a:rPr>
              <a:t> where we’ve got you covered.  </a:t>
            </a:r>
            <a:endParaRPr b="0" sz="1500">
              <a:latin typeface="Arial"/>
              <a:ea typeface="Arial"/>
              <a:cs typeface="Arial"/>
              <a:sym typeface="Arial"/>
            </a:endParaRPr>
          </a:p>
          <a:p>
            <a:pPr indent="-323850" lvl="0" marL="457200" rtl="0" algn="l">
              <a:lnSpc>
                <a:spcPct val="100000"/>
              </a:lnSpc>
              <a:spcBef>
                <a:spcPts val="1000"/>
              </a:spcBef>
              <a:spcAft>
                <a:spcPts val="0"/>
              </a:spcAft>
              <a:buSzPts val="1500"/>
              <a:buFont typeface="Open Sans"/>
              <a:buAutoNum type="arabicPeriod"/>
            </a:pPr>
            <a:r>
              <a:rPr b="0" lang="en" sz="1500">
                <a:latin typeface="Arial"/>
                <a:ea typeface="Arial"/>
                <a:cs typeface="Arial"/>
                <a:sym typeface="Arial"/>
              </a:rPr>
              <a:t>Have fun! (Who says planning isn’t fun?!) </a:t>
            </a:r>
            <a:endParaRPr b="0" sz="1500">
              <a:latin typeface="Arial"/>
              <a:ea typeface="Arial"/>
              <a:cs typeface="Arial"/>
              <a:sym typeface="Arial"/>
            </a:endParaRPr>
          </a:p>
          <a:p>
            <a:pPr indent="0" lvl="0" marL="0" rtl="0" algn="l">
              <a:lnSpc>
                <a:spcPct val="100000"/>
              </a:lnSpc>
              <a:spcBef>
                <a:spcPts val="1000"/>
              </a:spcBef>
              <a:spcAft>
                <a:spcPts val="1000"/>
              </a:spcAft>
              <a:buSzPts val="2500"/>
              <a:buNone/>
            </a:pPr>
            <a:r>
              <a:t/>
            </a:r>
            <a:endParaRPr b="0" sz="15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0"/>
          <p:cNvSpPr txBox="1"/>
          <p:nvPr>
            <p:ph type="title"/>
          </p:nvPr>
        </p:nvSpPr>
        <p:spPr>
          <a:xfrm>
            <a:off x="724650" y="1887145"/>
            <a:ext cx="7694700" cy="533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sz="4000">
                <a:latin typeface="Arial"/>
                <a:ea typeface="Arial"/>
                <a:cs typeface="Arial"/>
                <a:sym typeface="Arial"/>
              </a:rPr>
              <a:t>Measuring results</a:t>
            </a:r>
            <a:endParaRPr sz="4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txBox="1"/>
          <p:nvPr>
            <p:ph idx="5" type="title"/>
          </p:nvPr>
        </p:nvSpPr>
        <p:spPr>
          <a:xfrm>
            <a:off x="444300" y="1292980"/>
            <a:ext cx="2443500" cy="29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1400">
                <a:latin typeface="Arial"/>
                <a:ea typeface="Arial"/>
                <a:cs typeface="Arial"/>
                <a:sym typeface="Arial"/>
              </a:rPr>
              <a:t>Volume → Value</a:t>
            </a:r>
            <a:endParaRPr sz="1400">
              <a:latin typeface="Arial"/>
              <a:ea typeface="Arial"/>
              <a:cs typeface="Arial"/>
              <a:sym typeface="Arial"/>
            </a:endParaRPr>
          </a:p>
        </p:txBody>
      </p:sp>
      <p:sp>
        <p:nvSpPr>
          <p:cNvPr id="381" name="Google Shape;381;p21"/>
          <p:cNvSpPr txBox="1"/>
          <p:nvPr>
            <p:ph idx="1" type="body"/>
          </p:nvPr>
        </p:nvSpPr>
        <p:spPr>
          <a:xfrm>
            <a:off x="444300" y="1938200"/>
            <a:ext cx="2397900" cy="159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lang="en" sz="1000">
                <a:latin typeface="Arial"/>
                <a:ea typeface="Arial"/>
                <a:cs typeface="Arial"/>
                <a:sym typeface="Arial"/>
              </a:rPr>
              <a:t>Adding ABM to our mix comes with a few mindset shifts. The goal is to work toward a more finite audience that is already somewhat ‘qualified’. So instead of just focusing on getting more leads, ABM is focused on getting more of the right leads (from the right accounts).</a:t>
            </a:r>
            <a:endParaRPr sz="1000">
              <a:latin typeface="Arial"/>
              <a:ea typeface="Arial"/>
              <a:cs typeface="Arial"/>
              <a:sym typeface="Arial"/>
            </a:endParaRPr>
          </a:p>
          <a:p>
            <a:pPr indent="0" lvl="0" marL="0" rtl="0" algn="l">
              <a:lnSpc>
                <a:spcPct val="115000"/>
              </a:lnSpc>
              <a:spcBef>
                <a:spcPts val="1000"/>
              </a:spcBef>
              <a:spcAft>
                <a:spcPts val="1000"/>
              </a:spcAft>
              <a:buSzPts val="1200"/>
              <a:buNone/>
            </a:pPr>
            <a:r>
              <a:t/>
            </a:r>
            <a:endParaRPr sz="1000">
              <a:latin typeface="Arial"/>
              <a:ea typeface="Arial"/>
              <a:cs typeface="Arial"/>
              <a:sym typeface="Arial"/>
            </a:endParaRPr>
          </a:p>
        </p:txBody>
      </p:sp>
      <p:sp>
        <p:nvSpPr>
          <p:cNvPr id="382" name="Google Shape;382;p21"/>
          <p:cNvSpPr txBox="1"/>
          <p:nvPr>
            <p:ph idx="6" type="title"/>
          </p:nvPr>
        </p:nvSpPr>
        <p:spPr>
          <a:xfrm>
            <a:off x="3353388" y="1292980"/>
            <a:ext cx="2443500" cy="29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Accounts v. People</a:t>
            </a:r>
            <a:endParaRPr sz="1400">
              <a:latin typeface="Arial"/>
              <a:ea typeface="Arial"/>
              <a:cs typeface="Arial"/>
              <a:sym typeface="Arial"/>
            </a:endParaRPr>
          </a:p>
        </p:txBody>
      </p:sp>
      <p:sp>
        <p:nvSpPr>
          <p:cNvPr id="383" name="Google Shape;383;p21"/>
          <p:cNvSpPr txBox="1"/>
          <p:nvPr>
            <p:ph idx="2" type="body"/>
          </p:nvPr>
        </p:nvSpPr>
        <p:spPr>
          <a:xfrm>
            <a:off x="3350250" y="1938200"/>
            <a:ext cx="2443500" cy="159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lang="en" sz="1000">
                <a:latin typeface="Arial"/>
                <a:ea typeface="Arial"/>
                <a:cs typeface="Arial"/>
                <a:sym typeface="Arial"/>
              </a:rPr>
              <a:t>Traditionally, marketing has focused on leads—that is, individual people showing engagement. While it will always matter to have the right buyers taking action, ABM focuses on the account before the person, not the other way around.</a:t>
            </a:r>
            <a:endParaRPr sz="1000">
              <a:latin typeface="Arial"/>
              <a:ea typeface="Arial"/>
              <a:cs typeface="Arial"/>
              <a:sym typeface="Arial"/>
            </a:endParaRPr>
          </a:p>
          <a:p>
            <a:pPr indent="0" lvl="0" marL="0" rtl="0" algn="l">
              <a:lnSpc>
                <a:spcPct val="115000"/>
              </a:lnSpc>
              <a:spcBef>
                <a:spcPts val="1000"/>
              </a:spcBef>
              <a:spcAft>
                <a:spcPts val="0"/>
              </a:spcAft>
              <a:buSzPts val="1200"/>
              <a:buNone/>
            </a:pPr>
            <a:r>
              <a:t/>
            </a:r>
            <a:endParaRPr sz="1000">
              <a:latin typeface="Arial"/>
              <a:ea typeface="Arial"/>
              <a:cs typeface="Arial"/>
              <a:sym typeface="Arial"/>
            </a:endParaRPr>
          </a:p>
          <a:p>
            <a:pPr indent="0" lvl="0" marL="0" rtl="0" algn="l">
              <a:lnSpc>
                <a:spcPct val="115000"/>
              </a:lnSpc>
              <a:spcBef>
                <a:spcPts val="1000"/>
              </a:spcBef>
              <a:spcAft>
                <a:spcPts val="1000"/>
              </a:spcAft>
              <a:buSzPts val="1200"/>
              <a:buNone/>
            </a:pPr>
            <a:r>
              <a:t/>
            </a:r>
            <a:endParaRPr sz="1400">
              <a:latin typeface="Arial"/>
              <a:ea typeface="Arial"/>
              <a:cs typeface="Arial"/>
              <a:sym typeface="Arial"/>
            </a:endParaRPr>
          </a:p>
        </p:txBody>
      </p:sp>
      <p:sp>
        <p:nvSpPr>
          <p:cNvPr id="384" name="Google Shape;384;p21"/>
          <p:cNvSpPr txBox="1"/>
          <p:nvPr>
            <p:ph type="title"/>
          </p:nvPr>
        </p:nvSpPr>
        <p:spPr>
          <a:xfrm>
            <a:off x="6256200" y="1292980"/>
            <a:ext cx="2443500" cy="292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Revenue impact</a:t>
            </a:r>
            <a:endParaRPr sz="1400">
              <a:latin typeface="Arial"/>
              <a:ea typeface="Arial"/>
              <a:cs typeface="Arial"/>
              <a:sym typeface="Arial"/>
            </a:endParaRPr>
          </a:p>
        </p:txBody>
      </p:sp>
      <p:sp>
        <p:nvSpPr>
          <p:cNvPr id="385" name="Google Shape;385;p21"/>
          <p:cNvSpPr txBox="1"/>
          <p:nvPr>
            <p:ph idx="3" type="body"/>
          </p:nvPr>
        </p:nvSpPr>
        <p:spPr>
          <a:xfrm>
            <a:off x="6256200" y="1938200"/>
            <a:ext cx="2443500" cy="167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200"/>
              <a:buNone/>
            </a:pPr>
            <a:r>
              <a:rPr lang="en" sz="1000">
                <a:latin typeface="Arial"/>
                <a:ea typeface="Arial"/>
                <a:cs typeface="Arial"/>
                <a:sym typeface="Arial"/>
              </a:rPr>
              <a:t>Ultimately, just like any other marketing strategy, ABM should drive revenue. We’ll measure direct pipeline generation from ABM programs as well as revenue influence. </a:t>
            </a:r>
            <a:endParaRPr sz="1000">
              <a:latin typeface="Arial"/>
              <a:ea typeface="Arial"/>
              <a:cs typeface="Arial"/>
              <a:sym typeface="Arial"/>
            </a:endParaRPr>
          </a:p>
          <a:p>
            <a:pPr indent="0" lvl="0" marL="0" rtl="0" algn="l">
              <a:lnSpc>
                <a:spcPct val="115000"/>
              </a:lnSpc>
              <a:spcBef>
                <a:spcPts val="1000"/>
              </a:spcBef>
              <a:spcAft>
                <a:spcPts val="1000"/>
              </a:spcAft>
              <a:buSzPts val="1200"/>
              <a:buNone/>
            </a:pPr>
            <a:r>
              <a:t/>
            </a:r>
            <a:endParaRPr sz="1400">
              <a:latin typeface="Arial"/>
              <a:ea typeface="Arial"/>
              <a:cs typeface="Arial"/>
              <a:sym typeface="Arial"/>
            </a:endParaRPr>
          </a:p>
        </p:txBody>
      </p:sp>
      <p:cxnSp>
        <p:nvCxnSpPr>
          <p:cNvPr id="386" name="Google Shape;386;p21"/>
          <p:cNvCxnSpPr/>
          <p:nvPr/>
        </p:nvCxnSpPr>
        <p:spPr>
          <a:xfrm>
            <a:off x="452038" y="1730213"/>
            <a:ext cx="2425500" cy="0"/>
          </a:xfrm>
          <a:prstGeom prst="straightConnector1">
            <a:avLst/>
          </a:prstGeom>
          <a:noFill/>
          <a:ln cap="flat" cmpd="sng" w="9525">
            <a:solidFill>
              <a:schemeClr val="dk2"/>
            </a:solidFill>
            <a:prstDash val="solid"/>
            <a:round/>
            <a:headEnd len="sm" w="sm" type="none"/>
            <a:tailEnd len="sm" w="sm" type="none"/>
          </a:ln>
        </p:spPr>
      </p:cxnSp>
      <p:cxnSp>
        <p:nvCxnSpPr>
          <p:cNvPr id="387" name="Google Shape;387;p21"/>
          <p:cNvCxnSpPr/>
          <p:nvPr/>
        </p:nvCxnSpPr>
        <p:spPr>
          <a:xfrm>
            <a:off x="3370413" y="1730213"/>
            <a:ext cx="2425500" cy="0"/>
          </a:xfrm>
          <a:prstGeom prst="straightConnector1">
            <a:avLst/>
          </a:prstGeom>
          <a:noFill/>
          <a:ln cap="flat" cmpd="sng" w="9525">
            <a:solidFill>
              <a:schemeClr val="dk2"/>
            </a:solidFill>
            <a:prstDash val="solid"/>
            <a:round/>
            <a:headEnd len="sm" w="sm" type="none"/>
            <a:tailEnd len="sm" w="sm" type="none"/>
          </a:ln>
        </p:spPr>
      </p:cxnSp>
      <p:cxnSp>
        <p:nvCxnSpPr>
          <p:cNvPr id="388" name="Google Shape;388;p21"/>
          <p:cNvCxnSpPr/>
          <p:nvPr/>
        </p:nvCxnSpPr>
        <p:spPr>
          <a:xfrm>
            <a:off x="6266457" y="1730213"/>
            <a:ext cx="2425500" cy="0"/>
          </a:xfrm>
          <a:prstGeom prst="straightConnector1">
            <a:avLst/>
          </a:prstGeom>
          <a:noFill/>
          <a:ln cap="flat" cmpd="sng" w="9525">
            <a:solidFill>
              <a:schemeClr val="dk2"/>
            </a:solidFill>
            <a:prstDash val="solid"/>
            <a:round/>
            <a:headEnd len="sm" w="sm" type="none"/>
            <a:tailEnd len="sm" w="sm" type="none"/>
          </a:ln>
        </p:spPr>
      </p:cxnSp>
      <p:sp>
        <p:nvSpPr>
          <p:cNvPr id="389" name="Google Shape;389;p21"/>
          <p:cNvSpPr txBox="1"/>
          <p:nvPr>
            <p:ph idx="5" type="title"/>
          </p:nvPr>
        </p:nvSpPr>
        <p:spPr>
          <a:xfrm>
            <a:off x="438838" y="385042"/>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2500">
                <a:latin typeface="Arial"/>
                <a:ea typeface="Arial"/>
                <a:cs typeface="Arial"/>
                <a:sym typeface="Arial"/>
              </a:rPr>
              <a:t>How measuring ABM is different</a:t>
            </a:r>
            <a:endParaRPr sz="2500">
              <a:latin typeface="Arial"/>
              <a:ea typeface="Arial"/>
              <a:cs typeface="Arial"/>
              <a:sym typeface="Arial"/>
            </a:endParaRPr>
          </a:p>
        </p:txBody>
      </p:sp>
      <p:sp>
        <p:nvSpPr>
          <p:cNvPr id="390" name="Google Shape;390;p21"/>
          <p:cNvSpPr txBox="1"/>
          <p:nvPr/>
        </p:nvSpPr>
        <p:spPr>
          <a:xfrm>
            <a:off x="0" y="-7864"/>
            <a:ext cx="9144000" cy="34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Explain how ABM metrics differ from traditional demand gen metrics, and why you’ll focus on certain measures more than others.</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2"/>
          <p:cNvSpPr/>
          <p:nvPr/>
        </p:nvSpPr>
        <p:spPr>
          <a:xfrm>
            <a:off x="3891413" y="3271475"/>
            <a:ext cx="4333200" cy="819600"/>
          </a:xfrm>
          <a:prstGeom prst="rect">
            <a:avLst/>
          </a:prstGeom>
          <a:solidFill>
            <a:schemeClr val="lt1"/>
          </a:solidFill>
          <a:ln>
            <a:noFill/>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Current # of engaged accounts:</a:t>
            </a:r>
            <a:endParaRPr b="0" i="0" sz="1000" u="none" cap="none" strike="noStrike">
              <a:solidFill>
                <a:srgbClr val="FFFFFF"/>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000"/>
              <a:buFont typeface="Arial"/>
              <a:buNone/>
            </a:pPr>
            <a:r>
              <a:rPr lang="en" sz="1000">
                <a:solidFill>
                  <a:srgbClr val="FFFFFF"/>
                </a:solidFill>
              </a:rPr>
              <a:t>2022</a:t>
            </a:r>
            <a:r>
              <a:rPr b="0" i="0" lang="en" sz="1000" u="none" cap="none" strike="noStrike">
                <a:solidFill>
                  <a:srgbClr val="FFFFFF"/>
                </a:solidFill>
                <a:latin typeface="Arial"/>
                <a:ea typeface="Arial"/>
                <a:cs typeface="Arial"/>
                <a:sym typeface="Arial"/>
              </a:rPr>
              <a:t>Goal: </a:t>
            </a:r>
            <a:endParaRPr b="0" i="0" sz="1000" u="none" cap="none" strike="noStrike">
              <a:solidFill>
                <a:srgbClr val="FFFFFF"/>
              </a:solidFill>
              <a:latin typeface="Arial"/>
              <a:ea typeface="Arial"/>
              <a:cs typeface="Arial"/>
              <a:sym typeface="Arial"/>
            </a:endParaRPr>
          </a:p>
        </p:txBody>
      </p:sp>
      <p:sp>
        <p:nvSpPr>
          <p:cNvPr id="396" name="Google Shape;396;p22"/>
          <p:cNvSpPr/>
          <p:nvPr/>
        </p:nvSpPr>
        <p:spPr>
          <a:xfrm>
            <a:off x="4190713" y="2283125"/>
            <a:ext cx="4033800" cy="868500"/>
          </a:xfrm>
          <a:prstGeom prst="rect">
            <a:avLst/>
          </a:prstGeom>
          <a:solidFill>
            <a:schemeClr val="dk2"/>
          </a:solidFill>
          <a:ln>
            <a:noFill/>
          </a:ln>
        </p:spPr>
        <p:txBody>
          <a:bodyPr anchorCtr="0" anchor="ctr"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Current # of aware accounts:</a:t>
            </a:r>
            <a:endParaRPr b="0" i="0" sz="10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202</a:t>
            </a:r>
            <a:r>
              <a:rPr lang="en" sz="1000">
                <a:solidFill>
                  <a:schemeClr val="dk1"/>
                </a:solidFill>
              </a:rPr>
              <a:t>2</a:t>
            </a:r>
            <a:r>
              <a:rPr b="0" i="0" lang="en" sz="1000" u="none" cap="none" strike="noStrike">
                <a:solidFill>
                  <a:schemeClr val="dk1"/>
                </a:solidFill>
                <a:latin typeface="Arial"/>
                <a:ea typeface="Arial"/>
                <a:cs typeface="Arial"/>
                <a:sym typeface="Arial"/>
              </a:rPr>
              <a:t> Goal: </a:t>
            </a:r>
            <a:endParaRPr b="0" i="0" sz="1000" u="none" cap="none" strike="noStrike">
              <a:solidFill>
                <a:schemeClr val="dk1"/>
              </a:solidFill>
              <a:latin typeface="Arial"/>
              <a:ea typeface="Arial"/>
              <a:cs typeface="Arial"/>
              <a:sym typeface="Arial"/>
            </a:endParaRPr>
          </a:p>
        </p:txBody>
      </p:sp>
      <p:sp>
        <p:nvSpPr>
          <p:cNvPr id="397" name="Google Shape;397;p22"/>
          <p:cNvSpPr/>
          <p:nvPr/>
        </p:nvSpPr>
        <p:spPr>
          <a:xfrm rot="10800000">
            <a:off x="2263737" y="3271175"/>
            <a:ext cx="2204700" cy="819600"/>
          </a:xfrm>
          <a:prstGeom prst="trapezoid">
            <a:avLst>
              <a:gd fmla="val 70897" name="adj"/>
            </a:avLst>
          </a:prstGeom>
          <a:solidFill>
            <a:srgbClr val="FFFFFF"/>
          </a:solidFill>
          <a:ln>
            <a:noFill/>
          </a:ln>
          <a:effectLst>
            <a:outerShdw blurRad="57150" rotWithShape="0" algn="bl">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2"/>
          <p:cNvSpPr/>
          <p:nvPr/>
        </p:nvSpPr>
        <p:spPr>
          <a:xfrm>
            <a:off x="2734591" y="3271475"/>
            <a:ext cx="1276500" cy="76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Engaged</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Arial"/>
                <a:ea typeface="Arial"/>
                <a:cs typeface="Arial"/>
                <a:sym typeface="Arial"/>
              </a:rPr>
              <a:t>eg. Visited 3x in the last 30 days</a:t>
            </a:r>
            <a:endParaRPr b="1" i="0" sz="1400" u="none" cap="none" strike="noStrike">
              <a:solidFill>
                <a:schemeClr val="dk1"/>
              </a:solidFill>
              <a:latin typeface="Arial"/>
              <a:ea typeface="Arial"/>
              <a:cs typeface="Arial"/>
              <a:sym typeface="Arial"/>
            </a:endParaRPr>
          </a:p>
        </p:txBody>
      </p:sp>
      <p:sp>
        <p:nvSpPr>
          <p:cNvPr id="399" name="Google Shape;399;p22"/>
          <p:cNvSpPr txBox="1"/>
          <p:nvPr>
            <p:ph idx="5" type="title"/>
          </p:nvPr>
        </p:nvSpPr>
        <p:spPr>
          <a:xfrm>
            <a:off x="438838" y="385042"/>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2500">
                <a:latin typeface="Arial"/>
                <a:ea typeface="Arial"/>
                <a:cs typeface="Arial"/>
                <a:sym typeface="Arial"/>
              </a:rPr>
              <a:t>Progressing accounts through stages</a:t>
            </a:r>
            <a:endParaRPr sz="2500">
              <a:latin typeface="Arial"/>
              <a:ea typeface="Arial"/>
              <a:cs typeface="Arial"/>
              <a:sym typeface="Arial"/>
            </a:endParaRPr>
          </a:p>
        </p:txBody>
      </p:sp>
      <p:sp>
        <p:nvSpPr>
          <p:cNvPr id="400" name="Google Shape;400;p22"/>
          <p:cNvSpPr txBox="1"/>
          <p:nvPr/>
        </p:nvSpPr>
        <p:spPr>
          <a:xfrm>
            <a:off x="0" y="-7864"/>
            <a:ext cx="9144000" cy="34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Use this slide to describe how you’ll measure account progression through the funnel.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You can add the current state of your TAL here, as well as any goals you may already have set.</a:t>
            </a:r>
            <a:endParaRPr b="0" i="0" sz="800" u="none" cap="none" strike="noStrike">
              <a:solidFill>
                <a:schemeClr val="dk1"/>
              </a:solidFill>
              <a:latin typeface="Arial"/>
              <a:ea typeface="Arial"/>
              <a:cs typeface="Arial"/>
              <a:sym typeface="Arial"/>
            </a:endParaRPr>
          </a:p>
        </p:txBody>
      </p:sp>
      <p:sp>
        <p:nvSpPr>
          <p:cNvPr id="401" name="Google Shape;401;p22"/>
          <p:cNvSpPr/>
          <p:nvPr/>
        </p:nvSpPr>
        <p:spPr>
          <a:xfrm rot="10800000">
            <a:off x="1542193" y="2271122"/>
            <a:ext cx="3654300" cy="892800"/>
          </a:xfrm>
          <a:prstGeom prst="trapezoid">
            <a:avLst>
              <a:gd fmla="val 75434" name="adj"/>
            </a:avLst>
          </a:prstGeom>
          <a:solidFill>
            <a:srgbClr val="FFFFFF"/>
          </a:solidFill>
          <a:ln>
            <a:noFill/>
          </a:ln>
          <a:effectLst>
            <a:outerShdw blurRad="57150" rotWithShape="0" algn="bl">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402" name="Google Shape;402;p22"/>
          <p:cNvPicPr preferRelativeResize="0"/>
          <p:nvPr/>
        </p:nvPicPr>
        <p:blipFill rotWithShape="1">
          <a:blip r:embed="rId3">
            <a:alphaModFix/>
          </a:blip>
          <a:srcRect b="0" l="0" r="0" t="0"/>
          <a:stretch/>
        </p:blipFill>
        <p:spPr>
          <a:xfrm>
            <a:off x="1331635" y="2020025"/>
            <a:ext cx="410975" cy="518775"/>
          </a:xfrm>
          <a:prstGeom prst="rect">
            <a:avLst/>
          </a:prstGeom>
          <a:noFill/>
          <a:ln>
            <a:noFill/>
          </a:ln>
        </p:spPr>
      </p:pic>
      <p:pic>
        <p:nvPicPr>
          <p:cNvPr id="403" name="Google Shape;403;p22"/>
          <p:cNvPicPr preferRelativeResize="0"/>
          <p:nvPr/>
        </p:nvPicPr>
        <p:blipFill rotWithShape="1">
          <a:blip r:embed="rId3">
            <a:alphaModFix/>
          </a:blip>
          <a:srcRect b="0" l="0" r="0" t="0"/>
          <a:stretch/>
        </p:blipFill>
        <p:spPr>
          <a:xfrm>
            <a:off x="2074060" y="3034150"/>
            <a:ext cx="410975" cy="518775"/>
          </a:xfrm>
          <a:prstGeom prst="rect">
            <a:avLst/>
          </a:prstGeom>
          <a:noFill/>
          <a:ln>
            <a:noFill/>
          </a:ln>
        </p:spPr>
      </p:pic>
      <p:sp>
        <p:nvSpPr>
          <p:cNvPr id="404" name="Google Shape;404;p22"/>
          <p:cNvSpPr/>
          <p:nvPr/>
        </p:nvSpPr>
        <p:spPr>
          <a:xfrm>
            <a:off x="4773088" y="1293725"/>
            <a:ext cx="3451500" cy="868500"/>
          </a:xfrm>
          <a:prstGeom prst="rect">
            <a:avLst/>
          </a:prstGeom>
          <a:solidFill>
            <a:schemeClr val="lt2"/>
          </a:solidFill>
          <a:ln>
            <a:noFill/>
          </a:ln>
        </p:spPr>
        <p:txBody>
          <a:bodyPr anchorCtr="0" anchor="ctr" bIns="91425" lIns="91425" spcFirstLastPara="1" rIns="91425" wrap="square" tIns="91425">
            <a:noAutofit/>
          </a:bodyPr>
          <a:lstStyle/>
          <a:p>
            <a:pPr indent="45720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Current # of unaware accounts:</a:t>
            </a:r>
            <a:endParaRPr b="0" i="0" sz="10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202</a:t>
            </a:r>
            <a:r>
              <a:rPr lang="en" sz="1000">
                <a:solidFill>
                  <a:schemeClr val="dk1"/>
                </a:solidFill>
              </a:rPr>
              <a:t>2 </a:t>
            </a:r>
            <a:r>
              <a:rPr b="0" i="0" lang="en" sz="1000" u="none" cap="none" strike="noStrike">
                <a:solidFill>
                  <a:schemeClr val="dk1"/>
                </a:solidFill>
                <a:latin typeface="Arial"/>
                <a:ea typeface="Arial"/>
                <a:cs typeface="Arial"/>
                <a:sym typeface="Arial"/>
              </a:rPr>
              <a:t>Goal: </a:t>
            </a:r>
            <a:endParaRPr b="0" i="0" sz="1000" u="none" cap="none" strike="noStrike">
              <a:solidFill>
                <a:schemeClr val="dk1"/>
              </a:solidFill>
              <a:latin typeface="Arial"/>
              <a:ea typeface="Arial"/>
              <a:cs typeface="Arial"/>
              <a:sym typeface="Arial"/>
            </a:endParaRPr>
          </a:p>
        </p:txBody>
      </p:sp>
      <p:sp>
        <p:nvSpPr>
          <p:cNvPr id="405" name="Google Shape;405;p22"/>
          <p:cNvSpPr/>
          <p:nvPr/>
        </p:nvSpPr>
        <p:spPr>
          <a:xfrm rot="10800000">
            <a:off x="830038" y="1295075"/>
            <a:ext cx="5085600" cy="868500"/>
          </a:xfrm>
          <a:prstGeom prst="trapezoid">
            <a:avLst>
              <a:gd fmla="val 75984" name="adj"/>
            </a:avLst>
          </a:prstGeom>
          <a:solidFill>
            <a:srgbClr val="FFFFFF"/>
          </a:solidFill>
          <a:ln>
            <a:noFill/>
          </a:ln>
          <a:effectLst>
            <a:outerShdw blurRad="57150" rotWithShape="0" algn="bl">
              <a:schemeClr val="dk2">
                <a:alpha val="5882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406" name="Google Shape;406;p22"/>
          <p:cNvSpPr/>
          <p:nvPr/>
        </p:nvSpPr>
        <p:spPr>
          <a:xfrm>
            <a:off x="1427212" y="1300575"/>
            <a:ext cx="3925500" cy="74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Unaware</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Arial"/>
                <a:ea typeface="Arial"/>
                <a:cs typeface="Arial"/>
                <a:sym typeface="Arial"/>
              </a:rPr>
              <a:t>eg. Haven’t visited the website</a:t>
            </a:r>
            <a:endParaRPr b="1" i="0" sz="800" u="none" cap="none" strike="noStrike">
              <a:solidFill>
                <a:schemeClr val="dk1"/>
              </a:solidFill>
              <a:latin typeface="Arial"/>
              <a:ea typeface="Arial"/>
              <a:cs typeface="Arial"/>
              <a:sym typeface="Arial"/>
            </a:endParaRPr>
          </a:p>
        </p:txBody>
      </p:sp>
      <p:sp>
        <p:nvSpPr>
          <p:cNvPr id="407" name="Google Shape;407;p22"/>
          <p:cNvSpPr/>
          <p:nvPr/>
        </p:nvSpPr>
        <p:spPr>
          <a:xfrm>
            <a:off x="2256687" y="2307921"/>
            <a:ext cx="2218800" cy="74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Aware</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1"/>
                </a:solidFill>
                <a:latin typeface="Arial"/>
                <a:ea typeface="Arial"/>
                <a:cs typeface="Arial"/>
                <a:sym typeface="Arial"/>
              </a:rPr>
              <a:t>eg. Visited website in last 90 days</a:t>
            </a:r>
            <a:endParaRPr b="1" i="0" sz="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aphicFrame>
        <p:nvGraphicFramePr>
          <p:cNvPr id="412" name="Google Shape;412;p23"/>
          <p:cNvGraphicFramePr/>
          <p:nvPr/>
        </p:nvGraphicFramePr>
        <p:xfrm>
          <a:off x="597613" y="483433"/>
          <a:ext cx="3000000" cy="3000000"/>
        </p:xfrm>
        <a:graphic>
          <a:graphicData uri="http://schemas.openxmlformats.org/drawingml/2006/table">
            <a:tbl>
              <a:tblPr>
                <a:noFill/>
                <a:tableStyleId>{FB8D2ABD-0E17-4AD9-B250-40D62A6ECF53}</a:tableStyleId>
              </a:tblPr>
              <a:tblGrid>
                <a:gridCol w="1931925"/>
                <a:gridCol w="3604225"/>
                <a:gridCol w="2412625"/>
              </a:tblGrid>
              <a:tr h="389175">
                <a:tc gridSpan="3">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ENGAGEMENT METRICS</a:t>
                      </a:r>
                      <a:endParaRPr b="1" i="0" sz="15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r>
              <a:tr h="37002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Metric</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Definition</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Goal (#)</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52550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Accounts Reached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accounts from our target account list that were served at least one ad or opened at least one email.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r>
              <a:tr h="503625">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Accounts Visited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accounts from our target account list that viewed at least one page on our site.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9725">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Accounts Engaged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accounts from our target account list with at least three page views.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5960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Unique Visitors</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unique visitors from all accounts reached.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83075">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Total Page Views</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page views from all accounts reached.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801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latin typeface="Arial"/>
                          <a:ea typeface="Arial"/>
                          <a:cs typeface="Arial"/>
                          <a:sym typeface="Arial"/>
                        </a:rPr>
                        <a:t>“Future Interest” Account</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contacts in our TAL who say the timing isn't right but reach out in the future. </a:t>
                      </a:r>
                      <a:endParaRPr b="0"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413" name="Google Shape;413;p23"/>
          <p:cNvSpPr txBox="1"/>
          <p:nvPr/>
        </p:nvSpPr>
        <p:spPr>
          <a:xfrm>
            <a:off x="0" y="1850"/>
            <a:ext cx="9144000" cy="34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Open Sans"/>
                <a:ea typeface="Open Sans"/>
                <a:cs typeface="Open Sans"/>
                <a:sym typeface="Open Sans"/>
              </a:rPr>
              <a:t>How to use this slide:</a:t>
            </a:r>
            <a:r>
              <a:rPr b="0" i="0" lang="en" sz="800" u="none" cap="none" strike="noStrike">
                <a:solidFill>
                  <a:schemeClr val="dk1"/>
                </a:solidFill>
                <a:latin typeface="Open Sans"/>
                <a:ea typeface="Open Sans"/>
                <a:cs typeface="Open Sans"/>
                <a:sym typeface="Open Sans"/>
              </a:rPr>
              <a:t> </a:t>
            </a:r>
            <a:r>
              <a:rPr b="0" i="1" lang="en" sz="800" u="none" cap="none" strike="noStrike">
                <a:solidFill>
                  <a:schemeClr val="dk1"/>
                </a:solidFill>
                <a:latin typeface="Open Sans"/>
                <a:ea typeface="Open Sans"/>
                <a:cs typeface="Open Sans"/>
                <a:sym typeface="Open Sans"/>
              </a:rPr>
              <a:t>This can be used to preface why you’ll shift some key metrics, showing the value of ABM as it impacts your dashboards.</a:t>
            </a:r>
            <a:endParaRPr b="0" i="1" sz="800" u="none" cap="none" strike="noStrike">
              <a:solidFill>
                <a:schemeClr val="dk1"/>
              </a:solidFill>
              <a:latin typeface="Open Sans"/>
              <a:ea typeface="Open Sans"/>
              <a:cs typeface="Open Sans"/>
              <a:sym typeface="Open Sans"/>
            </a:endParaRPr>
          </a:p>
        </p:txBody>
      </p:sp>
      <p:sp>
        <p:nvSpPr>
          <p:cNvPr id="414" name="Google Shape;414;p23"/>
          <p:cNvSpPr txBox="1"/>
          <p:nvPr/>
        </p:nvSpPr>
        <p:spPr>
          <a:xfrm>
            <a:off x="0" y="-7864"/>
            <a:ext cx="9144000" cy="34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Outline the engagement metrics you’ll track for your target accounts. These are some sample metrics - input your own, as well as goals or targets you may have. </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aphicFrame>
        <p:nvGraphicFramePr>
          <p:cNvPr id="419" name="Google Shape;419;p24"/>
          <p:cNvGraphicFramePr/>
          <p:nvPr/>
        </p:nvGraphicFramePr>
        <p:xfrm>
          <a:off x="596138" y="545895"/>
          <a:ext cx="3000000" cy="3000000"/>
        </p:xfrm>
        <a:graphic>
          <a:graphicData uri="http://schemas.openxmlformats.org/drawingml/2006/table">
            <a:tbl>
              <a:tblPr>
                <a:noFill/>
                <a:tableStyleId>{FB8D2ABD-0E17-4AD9-B250-40D62A6ECF53}</a:tableStyleId>
              </a:tblPr>
              <a:tblGrid>
                <a:gridCol w="1932650"/>
                <a:gridCol w="3685200"/>
                <a:gridCol w="2333850"/>
              </a:tblGrid>
              <a:tr h="392375">
                <a:tc gridSpan="3">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CAMPAIGN METRICS</a:t>
                      </a:r>
                      <a:endParaRPr b="1" i="0" sz="15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r>
              <a:tr h="344775">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Metric</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Description</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Goal (#)</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4260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Accounts Targeted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accounts on our target list for the campaign.</a:t>
                      </a:r>
                      <a:endParaRPr b="0" i="0" sz="10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r>
              <a:tr h="4260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TAL Responses Generated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targeted contacts that responded to the offers (as measured by a form fill, page view, or email response.)</a:t>
                      </a:r>
                      <a:endParaRPr b="0" i="0" sz="10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60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TAL Meetings Booked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meetings booked with a seller in response to the campaign.</a:t>
                      </a:r>
                      <a:endParaRPr b="0" i="0" sz="10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60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LT TAL Opportunities Generated</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number of net new opportunities created in response to the campaign.</a:t>
                      </a:r>
                      <a:endParaRPr b="0" i="0" sz="10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26050">
                <a:tc>
                  <a:txBody>
                    <a:bodyPr/>
                    <a:lstStyle/>
                    <a:p>
                      <a:pPr indent="0" lvl="0" marL="0" marR="0" rtl="0" algn="l">
                        <a:lnSpc>
                          <a:spcPct val="115000"/>
                        </a:lnSpc>
                        <a:spcBef>
                          <a:spcPts val="0"/>
                        </a:spcBef>
                        <a:spcAft>
                          <a:spcPts val="0"/>
                        </a:spcAft>
                        <a:buClr>
                          <a:srgbClr val="000000"/>
                        </a:buClr>
                        <a:buSzPts val="1000"/>
                        <a:buFont typeface="Arial"/>
                        <a:buNone/>
                      </a:pPr>
                      <a:r>
                        <a:rPr b="1" i="0" lang="en" sz="1000" u="none" cap="none" strike="noStrike">
                          <a:solidFill>
                            <a:schemeClr val="dk1"/>
                          </a:solidFill>
                          <a:latin typeface="Arial"/>
                          <a:ea typeface="Arial"/>
                          <a:cs typeface="Arial"/>
                          <a:sym typeface="Arial"/>
                        </a:rPr>
                        <a:t>LT TAL Pipeline Value $</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latin typeface="Arial"/>
                          <a:ea typeface="Arial"/>
                          <a:cs typeface="Arial"/>
                          <a:sym typeface="Arial"/>
                        </a:rPr>
                        <a:t>The dollar value of the net new opportunities generated as defined above.</a:t>
                      </a:r>
                      <a:endParaRPr b="0" i="0" sz="10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420" name="Google Shape;420;p24"/>
          <p:cNvSpPr txBox="1"/>
          <p:nvPr/>
        </p:nvSpPr>
        <p:spPr>
          <a:xfrm>
            <a:off x="0" y="-7864"/>
            <a:ext cx="9144000" cy="344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Show the metrics you’ll track for each ABM campaign or program. These are some sample metrics - input your own, as well as goals or targets you may have.  </a:t>
            </a:r>
            <a:endParaRPr b="0" i="1" sz="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5"/>
          <p:cNvSpPr txBox="1"/>
          <p:nvPr>
            <p:ph type="title"/>
          </p:nvPr>
        </p:nvSpPr>
        <p:spPr>
          <a:xfrm>
            <a:off x="724650" y="1887145"/>
            <a:ext cx="7694700" cy="533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sz="4000">
                <a:latin typeface="Arial"/>
                <a:ea typeface="Arial"/>
                <a:cs typeface="Arial"/>
                <a:sym typeface="Arial"/>
              </a:rPr>
              <a:t>Account-Based Platforms</a:t>
            </a:r>
            <a:endParaRPr sz="4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6"/>
          <p:cNvSpPr txBox="1"/>
          <p:nvPr/>
        </p:nvSpPr>
        <p:spPr>
          <a:xfrm>
            <a:off x="0" y="-7877"/>
            <a:ext cx="9144000" cy="3753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If you’re considering an account-based platform to run these programs in 202</a:t>
            </a:r>
            <a:r>
              <a:rPr lang="en" sz="800">
                <a:solidFill>
                  <a:schemeClr val="dk1"/>
                </a:solidFill>
              </a:rPr>
              <a:t>2</a:t>
            </a:r>
            <a:r>
              <a:rPr b="0" i="0" lang="en" sz="800" u="none" cap="none" strike="noStrike">
                <a:solidFill>
                  <a:schemeClr val="dk1"/>
                </a:solidFill>
                <a:latin typeface="Arial"/>
                <a:ea typeface="Arial"/>
                <a:cs typeface="Arial"/>
                <a:sym typeface="Arial"/>
              </a:rPr>
              <a:t>, use this slide to compare vendors.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Oh and we gave you a little head start (you knew we would!)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1" sz="800" u="none" cap="none" strike="noStrike">
              <a:solidFill>
                <a:schemeClr val="dk1"/>
              </a:solidFill>
              <a:latin typeface="Arial"/>
              <a:ea typeface="Arial"/>
              <a:cs typeface="Arial"/>
              <a:sym typeface="Arial"/>
            </a:endParaRPr>
          </a:p>
        </p:txBody>
      </p:sp>
      <p:graphicFrame>
        <p:nvGraphicFramePr>
          <p:cNvPr id="431" name="Google Shape;431;p26"/>
          <p:cNvGraphicFramePr/>
          <p:nvPr/>
        </p:nvGraphicFramePr>
        <p:xfrm>
          <a:off x="501638" y="633392"/>
          <a:ext cx="3000000" cy="3000000"/>
        </p:xfrm>
        <a:graphic>
          <a:graphicData uri="http://schemas.openxmlformats.org/drawingml/2006/table">
            <a:tbl>
              <a:tblPr>
                <a:noFill/>
                <a:tableStyleId>{FB8D2ABD-0E17-4AD9-B250-40D62A6ECF53}</a:tableStyleId>
              </a:tblPr>
              <a:tblGrid>
                <a:gridCol w="2165225"/>
                <a:gridCol w="1637525"/>
                <a:gridCol w="1489475"/>
                <a:gridCol w="1451150"/>
                <a:gridCol w="1397325"/>
              </a:tblGrid>
              <a:tr h="423650">
                <a:tc gridSpan="5">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Arial"/>
                          <a:ea typeface="Arial"/>
                          <a:cs typeface="Arial"/>
                          <a:sym typeface="Arial"/>
                        </a:rPr>
                        <a:t>ACCOUNT-BASED PLATFORM FEATURES </a:t>
                      </a:r>
                      <a:endParaRPr b="1" i="0" sz="1500" u="none" cap="none" strike="noStrike">
                        <a:solidFill>
                          <a:schemeClr val="dk1"/>
                        </a:solidFill>
                        <a:latin typeface="Arial"/>
                        <a:ea typeface="Arial"/>
                        <a:cs typeface="Arial"/>
                        <a:sym typeface="Arial"/>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r>
              <a:tr h="407950">
                <a:tc>
                  <a:txBody>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Vendor 2</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Vendor 3</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FFFFFF"/>
                          </a:solidFill>
                          <a:latin typeface="Arial"/>
                          <a:ea typeface="Arial"/>
                          <a:cs typeface="Arial"/>
                          <a:sym typeface="Arial"/>
                        </a:rPr>
                        <a:t>Vendor 4</a:t>
                      </a:r>
                      <a:endParaRPr b="1" i="0" sz="1000" u="none" cap="none" strike="noStrike">
                        <a:solidFill>
                          <a:srgbClr val="FFFFFF"/>
                        </a:solidFill>
                        <a:latin typeface="Arial"/>
                        <a:ea typeface="Arial"/>
                        <a:cs typeface="Arial"/>
                        <a:sym typeface="Aria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564525">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Proprietary B2B database of accounts and buyers</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2"/>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tcPr>
                </a:tc>
              </a:tr>
              <a:tr h="564525">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Multi-channel engagement capabilities</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77625">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Advertising reach </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94625">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Machine learning / predictive models</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49450">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Intent targeting</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0100">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Integrations with MAP, CRM, and other engagement channels</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30100">
                <a:tc>
                  <a:txBody>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Full-funnel measurement</a:t>
                      </a:r>
                      <a:endParaRPr b="0" i="0" sz="10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txBody>
                  <a:tcPr marT="27425" marB="27425" marR="27425" marL="27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pic>
        <p:nvPicPr>
          <p:cNvPr id="432" name="Google Shape;432;p26"/>
          <p:cNvPicPr preferRelativeResize="0"/>
          <p:nvPr/>
        </p:nvPicPr>
        <p:blipFill rotWithShape="1">
          <a:blip r:embed="rId3">
            <a:alphaModFix/>
          </a:blip>
          <a:srcRect b="-12519" l="-6972" r="-18200" t="-31055"/>
          <a:stretch/>
        </p:blipFill>
        <p:spPr>
          <a:xfrm>
            <a:off x="2666875" y="1142775"/>
            <a:ext cx="1646375" cy="256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7"/>
          <p:cNvSpPr/>
          <p:nvPr/>
        </p:nvSpPr>
        <p:spPr>
          <a:xfrm>
            <a:off x="797750" y="1049700"/>
            <a:ext cx="1616700" cy="934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FFFFFF"/>
                </a:solidFill>
                <a:latin typeface="Arial"/>
                <a:ea typeface="Arial"/>
                <a:cs typeface="Arial"/>
                <a:sym typeface="Arial"/>
              </a:rPr>
              <a:t>Thank </a:t>
            </a:r>
            <a:endParaRPr b="1" i="0" sz="350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500"/>
              <a:buFont typeface="Arial"/>
              <a:buNone/>
            </a:pPr>
            <a:r>
              <a:rPr b="1" i="0" lang="en" sz="3500" u="none" cap="none" strike="noStrike">
                <a:solidFill>
                  <a:srgbClr val="FFFFFF"/>
                </a:solidFill>
                <a:latin typeface="Arial"/>
                <a:ea typeface="Arial"/>
                <a:cs typeface="Arial"/>
                <a:sym typeface="Arial"/>
              </a:rPr>
              <a:t>you!</a:t>
            </a:r>
            <a:endParaRPr b="1" i="0" sz="3500" u="none" cap="none" strike="noStrike">
              <a:solidFill>
                <a:srgbClr val="FFFFFF"/>
              </a:solidFill>
              <a:latin typeface="Arial"/>
              <a:ea typeface="Arial"/>
              <a:cs typeface="Arial"/>
              <a:sym typeface="Arial"/>
            </a:endParaRPr>
          </a:p>
        </p:txBody>
      </p:sp>
      <p:sp>
        <p:nvSpPr>
          <p:cNvPr id="438" name="Google Shape;438;p27"/>
          <p:cNvSpPr/>
          <p:nvPr/>
        </p:nvSpPr>
        <p:spPr>
          <a:xfrm>
            <a:off x="3127975" y="948125"/>
            <a:ext cx="4944300" cy="3051300"/>
          </a:xfrm>
          <a:prstGeom prst="rect">
            <a:avLst/>
          </a:prstGeom>
          <a:noFill/>
          <a:ln>
            <a:noFill/>
          </a:ln>
        </p:spPr>
        <p:txBody>
          <a:bodyPr anchorCtr="0" anchor="t" bIns="91425" lIns="18287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Arial"/>
                <a:ea typeface="Arial"/>
                <a:cs typeface="Arial"/>
                <a:sym typeface="Arial"/>
              </a:rPr>
              <a:t>Next steps</a:t>
            </a:r>
            <a:endParaRPr b="0" i="0" sz="2000" u="none" cap="none" strike="noStrike">
              <a:solidFill>
                <a:srgbClr val="FFFFFF"/>
              </a:solidFill>
              <a:latin typeface="Arial"/>
              <a:ea typeface="Arial"/>
              <a:cs typeface="Arial"/>
              <a:sym typeface="Arial"/>
            </a:endParaRPr>
          </a:p>
          <a:p>
            <a:pPr indent="-209550" lvl="0" marL="457200" marR="0" rtl="0" algn="l">
              <a:lnSpc>
                <a:spcPct val="150000"/>
              </a:lnSpc>
              <a:spcBef>
                <a:spcPts val="1000"/>
              </a:spcBef>
              <a:spcAft>
                <a:spcPts val="0"/>
              </a:spcAft>
              <a:buClr>
                <a:srgbClr val="FFFFFF"/>
              </a:buClr>
              <a:buSzPts val="1500"/>
              <a:buFont typeface="Open Sans"/>
              <a:buChar char="●"/>
            </a:pPr>
            <a:r>
              <a:rPr b="0" i="0" lang="en" sz="1500" u="none" cap="none" strike="noStrike">
                <a:solidFill>
                  <a:srgbClr val="FFFFFF"/>
                </a:solidFill>
                <a:latin typeface="Arial"/>
                <a:ea typeface="Arial"/>
                <a:cs typeface="Arial"/>
                <a:sym typeface="Arial"/>
              </a:rPr>
              <a:t>Step 1</a:t>
            </a:r>
            <a:endParaRPr b="0" i="0" sz="1500" u="none" cap="none" strike="noStrike">
              <a:solidFill>
                <a:srgbClr val="FFFFFF"/>
              </a:solidFill>
              <a:latin typeface="Arial"/>
              <a:ea typeface="Arial"/>
              <a:cs typeface="Arial"/>
              <a:sym typeface="Arial"/>
            </a:endParaRPr>
          </a:p>
          <a:p>
            <a:pPr indent="-209550" lvl="0" marL="457200" marR="0" rtl="0" algn="l">
              <a:lnSpc>
                <a:spcPct val="150000"/>
              </a:lnSpc>
              <a:spcBef>
                <a:spcPts val="0"/>
              </a:spcBef>
              <a:spcAft>
                <a:spcPts val="0"/>
              </a:spcAft>
              <a:buClr>
                <a:srgbClr val="FFFFFF"/>
              </a:buClr>
              <a:buSzPts val="1500"/>
              <a:buFont typeface="Open Sans"/>
              <a:buChar char="●"/>
            </a:pPr>
            <a:r>
              <a:rPr b="0" i="0" lang="en" sz="1500" u="none" cap="none" strike="noStrike">
                <a:solidFill>
                  <a:srgbClr val="FFFFFF"/>
                </a:solidFill>
                <a:latin typeface="Arial"/>
                <a:ea typeface="Arial"/>
                <a:cs typeface="Arial"/>
                <a:sym typeface="Arial"/>
              </a:rPr>
              <a:t>Step 2</a:t>
            </a:r>
            <a:endParaRPr b="0" i="0" sz="1500" u="none" cap="none" strike="noStrike">
              <a:solidFill>
                <a:srgbClr val="FFFFFF"/>
              </a:solidFill>
              <a:latin typeface="Arial"/>
              <a:ea typeface="Arial"/>
              <a:cs typeface="Arial"/>
              <a:sym typeface="Arial"/>
            </a:endParaRPr>
          </a:p>
          <a:p>
            <a:pPr indent="-209550" lvl="0" marL="457200" marR="0" rtl="0" algn="l">
              <a:lnSpc>
                <a:spcPct val="150000"/>
              </a:lnSpc>
              <a:spcBef>
                <a:spcPts val="0"/>
              </a:spcBef>
              <a:spcAft>
                <a:spcPts val="0"/>
              </a:spcAft>
              <a:buClr>
                <a:srgbClr val="FFFFFF"/>
              </a:buClr>
              <a:buSzPts val="1500"/>
              <a:buFont typeface="Open Sans"/>
              <a:buChar char="●"/>
            </a:pPr>
            <a:r>
              <a:rPr b="0" i="0" lang="en" sz="1500" u="none" cap="none" strike="noStrike">
                <a:solidFill>
                  <a:srgbClr val="FFFFFF"/>
                </a:solidFill>
                <a:latin typeface="Arial"/>
                <a:ea typeface="Arial"/>
                <a:cs typeface="Arial"/>
                <a:sym typeface="Arial"/>
              </a:rPr>
              <a:t>Step 3</a:t>
            </a:r>
            <a:endParaRPr b="0" i="0" sz="1500" u="none" cap="none" strike="noStrike">
              <a:solidFill>
                <a:srgbClr val="FFFFFF"/>
              </a:solidFill>
              <a:latin typeface="Arial"/>
              <a:ea typeface="Arial"/>
              <a:cs typeface="Arial"/>
              <a:sym typeface="Arial"/>
            </a:endParaRPr>
          </a:p>
          <a:p>
            <a:pPr indent="-209550" lvl="0" marL="457200" marR="0" rtl="0" algn="l">
              <a:lnSpc>
                <a:spcPct val="150000"/>
              </a:lnSpc>
              <a:spcBef>
                <a:spcPts val="0"/>
              </a:spcBef>
              <a:spcAft>
                <a:spcPts val="0"/>
              </a:spcAft>
              <a:buClr>
                <a:srgbClr val="FFFFFF"/>
              </a:buClr>
              <a:buSzPts val="1500"/>
              <a:buFont typeface="Open Sans"/>
              <a:buChar char="●"/>
            </a:pPr>
            <a:r>
              <a:rPr b="0" i="0" lang="en" sz="1500" u="none" cap="none" strike="noStrike">
                <a:solidFill>
                  <a:srgbClr val="FFFFFF"/>
                </a:solidFill>
                <a:latin typeface="Arial"/>
                <a:ea typeface="Arial"/>
                <a:cs typeface="Arial"/>
                <a:sym typeface="Arial"/>
              </a:rPr>
              <a:t>Step 4</a:t>
            </a:r>
            <a:endParaRPr b="0" i="0" sz="1500" u="none" cap="none" strike="noStrike">
              <a:solidFill>
                <a:srgbClr val="FFFFFF"/>
              </a:solidFill>
              <a:latin typeface="Arial"/>
              <a:ea typeface="Arial"/>
              <a:cs typeface="Arial"/>
              <a:sym typeface="Arial"/>
            </a:endParaRPr>
          </a:p>
        </p:txBody>
      </p:sp>
      <p:cxnSp>
        <p:nvCxnSpPr>
          <p:cNvPr id="439" name="Google Shape;439;p27"/>
          <p:cNvCxnSpPr/>
          <p:nvPr/>
        </p:nvCxnSpPr>
        <p:spPr>
          <a:xfrm>
            <a:off x="2851850" y="1049700"/>
            <a:ext cx="0" cy="29496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8"/>
          <p:cNvSpPr txBox="1"/>
          <p:nvPr/>
        </p:nvSpPr>
        <p:spPr>
          <a:xfrm>
            <a:off x="1032025" y="1755025"/>
            <a:ext cx="6953400" cy="90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a:ea typeface="Arial"/>
                <a:cs typeface="Arial"/>
                <a:sym typeface="Arial"/>
              </a:rPr>
              <a:t>Appendix: </a:t>
            </a: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chemeClr val="dk1"/>
                </a:solidFill>
                <a:latin typeface="Arial"/>
                <a:ea typeface="Arial"/>
                <a:cs typeface="Arial"/>
                <a:sym typeface="Arial"/>
              </a:rPr>
              <a:t>Icons &amp; bonus templates</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9"/>
          <p:cNvSpPr/>
          <p:nvPr/>
        </p:nvSpPr>
        <p:spPr>
          <a:xfrm>
            <a:off x="440226" y="989447"/>
            <a:ext cx="220500" cy="220500"/>
          </a:xfrm>
          <a:custGeom>
            <a:rect b="b" l="l" r="r" t="t"/>
            <a:pathLst>
              <a:path extrusionOk="0" h="120000" w="12000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0" name="Google Shape;450;p29"/>
          <p:cNvSpPr/>
          <p:nvPr/>
        </p:nvSpPr>
        <p:spPr>
          <a:xfrm>
            <a:off x="861739" y="989447"/>
            <a:ext cx="220500" cy="2205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1" name="Google Shape;451;p29"/>
          <p:cNvSpPr/>
          <p:nvPr/>
        </p:nvSpPr>
        <p:spPr>
          <a:xfrm>
            <a:off x="1283251" y="989447"/>
            <a:ext cx="220500" cy="220500"/>
          </a:xfrm>
          <a:custGeom>
            <a:rect b="b" l="l" r="r" t="t"/>
            <a:pathLst>
              <a:path extrusionOk="0" h="120000" w="120000">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79088" y="57272"/>
                </a:moveTo>
                <a:lnTo>
                  <a:pt x="70522" y="57272"/>
                </a:lnTo>
                <a:cubicBezTo>
                  <a:pt x="69533" y="53455"/>
                  <a:pt x="66550" y="50466"/>
                  <a:pt x="62727" y="49477"/>
                </a:cubicBezTo>
                <a:lnTo>
                  <a:pt x="62727" y="30000"/>
                </a:lnTo>
                <a:cubicBezTo>
                  <a:pt x="62727" y="28494"/>
                  <a:pt x="61505" y="27272"/>
                  <a:pt x="60000" y="27272"/>
                </a:cubicBezTo>
                <a:cubicBezTo>
                  <a:pt x="58494" y="27272"/>
                  <a:pt x="57272" y="28494"/>
                  <a:pt x="57272" y="30000"/>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79088" y="62727"/>
                </a:lnTo>
                <a:cubicBezTo>
                  <a:pt x="80594" y="62727"/>
                  <a:pt x="81816" y="61511"/>
                  <a:pt x="81816" y="60000"/>
                </a:cubicBezTo>
                <a:cubicBezTo>
                  <a:pt x="81816" y="58494"/>
                  <a:pt x="80594" y="57272"/>
                  <a:pt x="79088" y="57272"/>
                </a:cubicBezTo>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0000" y="103638"/>
                </a:moveTo>
                <a:cubicBezTo>
                  <a:pt x="35900" y="103638"/>
                  <a:pt x="16361" y="84100"/>
                  <a:pt x="16361" y="60000"/>
                </a:cubicBezTo>
                <a:cubicBezTo>
                  <a:pt x="16361" y="35900"/>
                  <a:pt x="35900" y="16361"/>
                  <a:pt x="60000" y="16361"/>
                </a:cubicBezTo>
                <a:cubicBezTo>
                  <a:pt x="84100" y="16361"/>
                  <a:pt x="103638" y="35900"/>
                  <a:pt x="103638" y="60000"/>
                </a:cubicBezTo>
                <a:cubicBezTo>
                  <a:pt x="103638" y="84100"/>
                  <a:pt x="84100" y="103638"/>
                  <a:pt x="60000" y="103638"/>
                </a:cubicBezTo>
                <a:moveTo>
                  <a:pt x="60000" y="10911"/>
                </a:moveTo>
                <a:cubicBezTo>
                  <a:pt x="32888" y="10911"/>
                  <a:pt x="10911" y="32888"/>
                  <a:pt x="10911" y="60000"/>
                </a:cubicBezTo>
                <a:cubicBezTo>
                  <a:pt x="10911" y="87111"/>
                  <a:pt x="32888" y="109088"/>
                  <a:pt x="60000" y="109088"/>
                </a:cubicBezTo>
                <a:cubicBezTo>
                  <a:pt x="87111" y="109088"/>
                  <a:pt x="109088" y="87111"/>
                  <a:pt x="109088" y="60000"/>
                </a:cubicBezTo>
                <a:cubicBezTo>
                  <a:pt x="109088" y="32888"/>
                  <a:pt x="87111" y="10911"/>
                  <a:pt x="60000" y="1091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2" name="Google Shape;452;p29"/>
          <p:cNvSpPr/>
          <p:nvPr/>
        </p:nvSpPr>
        <p:spPr>
          <a:xfrm>
            <a:off x="1734872" y="989447"/>
            <a:ext cx="160800" cy="220500"/>
          </a:xfrm>
          <a:custGeom>
            <a:rect b="b" l="l" r="r" t="t"/>
            <a:pathLst>
              <a:path extrusionOk="0" h="120000" w="12000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3" name="Google Shape;453;p29"/>
          <p:cNvSpPr/>
          <p:nvPr/>
        </p:nvSpPr>
        <p:spPr>
          <a:xfrm>
            <a:off x="2156385" y="989447"/>
            <a:ext cx="160800" cy="220500"/>
          </a:xfrm>
          <a:custGeom>
            <a:rect b="b" l="l" r="r" t="t"/>
            <a:pathLst>
              <a:path extrusionOk="0" h="120000" w="12000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4" name="Google Shape;454;p29"/>
          <p:cNvSpPr/>
          <p:nvPr/>
        </p:nvSpPr>
        <p:spPr>
          <a:xfrm>
            <a:off x="2567862" y="989447"/>
            <a:ext cx="180900" cy="220500"/>
          </a:xfrm>
          <a:custGeom>
            <a:rect b="b" l="l" r="r" t="t"/>
            <a:pathLst>
              <a:path extrusionOk="0" h="120000" w="120000">
                <a:moveTo>
                  <a:pt x="113333" y="109088"/>
                </a:moveTo>
                <a:cubicBezTo>
                  <a:pt x="113333" y="112100"/>
                  <a:pt x="110344" y="114538"/>
                  <a:pt x="106666" y="114538"/>
                </a:cubicBezTo>
                <a:lnTo>
                  <a:pt x="33333" y="114538"/>
                </a:lnTo>
                <a:lnTo>
                  <a:pt x="33333" y="5455"/>
                </a:lnTo>
                <a:lnTo>
                  <a:pt x="73333" y="5455"/>
                </a:lnTo>
                <a:lnTo>
                  <a:pt x="73333" y="38177"/>
                </a:lnTo>
                <a:lnTo>
                  <a:pt x="86666" y="27272"/>
                </a:lnTo>
                <a:lnTo>
                  <a:pt x="100000" y="38177"/>
                </a:lnTo>
                <a:lnTo>
                  <a:pt x="100000" y="5455"/>
                </a:lnTo>
                <a:lnTo>
                  <a:pt x="106666" y="5455"/>
                </a:lnTo>
                <a:cubicBezTo>
                  <a:pt x="110344" y="5455"/>
                  <a:pt x="113333" y="7900"/>
                  <a:pt x="113333" y="10911"/>
                </a:cubicBezTo>
                <a:cubicBezTo>
                  <a:pt x="113333" y="10911"/>
                  <a:pt x="113333" y="109088"/>
                  <a:pt x="113333" y="109088"/>
                </a:cubicBezTo>
                <a:close/>
                <a:moveTo>
                  <a:pt x="26666" y="114538"/>
                </a:moveTo>
                <a:lnTo>
                  <a:pt x="13333" y="114538"/>
                </a:lnTo>
                <a:cubicBezTo>
                  <a:pt x="9655" y="114538"/>
                  <a:pt x="6666" y="112100"/>
                  <a:pt x="6666" y="109088"/>
                </a:cubicBezTo>
                <a:lnTo>
                  <a:pt x="6666" y="10911"/>
                </a:lnTo>
                <a:cubicBezTo>
                  <a:pt x="6666" y="7900"/>
                  <a:pt x="9655" y="5455"/>
                  <a:pt x="13333" y="5455"/>
                </a:cubicBezTo>
                <a:lnTo>
                  <a:pt x="26666" y="5455"/>
                </a:lnTo>
                <a:cubicBezTo>
                  <a:pt x="26666" y="5455"/>
                  <a:pt x="26666" y="114538"/>
                  <a:pt x="26666" y="114538"/>
                </a:cubicBezTo>
                <a:close/>
                <a:moveTo>
                  <a:pt x="80000" y="5455"/>
                </a:moveTo>
                <a:lnTo>
                  <a:pt x="93333" y="5455"/>
                </a:lnTo>
                <a:lnTo>
                  <a:pt x="93333" y="24544"/>
                </a:lnTo>
                <a:lnTo>
                  <a:pt x="86666" y="19088"/>
                </a:lnTo>
                <a:lnTo>
                  <a:pt x="80000" y="24544"/>
                </a:lnTo>
                <a:cubicBezTo>
                  <a:pt x="80000" y="24544"/>
                  <a:pt x="80000" y="5455"/>
                  <a:pt x="80000" y="5455"/>
                </a:cubicBezTo>
                <a:close/>
                <a:moveTo>
                  <a:pt x="106666" y="0"/>
                </a:moveTo>
                <a:lnTo>
                  <a:pt x="13333" y="0"/>
                </a:lnTo>
                <a:cubicBezTo>
                  <a:pt x="5972" y="0"/>
                  <a:pt x="0" y="4883"/>
                  <a:pt x="0" y="10911"/>
                </a:cubicBezTo>
                <a:lnTo>
                  <a:pt x="0" y="109088"/>
                </a:lnTo>
                <a:cubicBezTo>
                  <a:pt x="0" y="115111"/>
                  <a:pt x="5972" y="120000"/>
                  <a:pt x="13333" y="120000"/>
                </a:cubicBezTo>
                <a:lnTo>
                  <a:pt x="106666" y="120000"/>
                </a:lnTo>
                <a:cubicBezTo>
                  <a:pt x="114027" y="120000"/>
                  <a:pt x="120000" y="115111"/>
                  <a:pt x="120000" y="109088"/>
                </a:cubicBezTo>
                <a:lnTo>
                  <a:pt x="120000" y="10911"/>
                </a:lnTo>
                <a:cubicBezTo>
                  <a:pt x="120000" y="4883"/>
                  <a:pt x="114027" y="0"/>
                  <a:pt x="106666"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5" name="Google Shape;455;p29"/>
          <p:cNvSpPr/>
          <p:nvPr/>
        </p:nvSpPr>
        <p:spPr>
          <a:xfrm>
            <a:off x="2989375" y="989447"/>
            <a:ext cx="180900" cy="220500"/>
          </a:xfrm>
          <a:custGeom>
            <a:rect b="b" l="l" r="r" t="t"/>
            <a:pathLst>
              <a:path extrusionOk="0" h="120000" w="120000">
                <a:moveTo>
                  <a:pt x="113333" y="109088"/>
                </a:moveTo>
                <a:cubicBezTo>
                  <a:pt x="113333" y="112105"/>
                  <a:pt x="110344" y="114544"/>
                  <a:pt x="106666" y="114544"/>
                </a:cubicBezTo>
                <a:lnTo>
                  <a:pt x="40000" y="114544"/>
                </a:lnTo>
                <a:lnTo>
                  <a:pt x="40000" y="5455"/>
                </a:lnTo>
                <a:lnTo>
                  <a:pt x="106666" y="5455"/>
                </a:lnTo>
                <a:cubicBezTo>
                  <a:pt x="110344" y="5455"/>
                  <a:pt x="113333" y="7900"/>
                  <a:pt x="113333" y="10911"/>
                </a:cubicBezTo>
                <a:cubicBezTo>
                  <a:pt x="113333" y="10911"/>
                  <a:pt x="113333" y="109088"/>
                  <a:pt x="113333" y="109088"/>
                </a:cubicBezTo>
                <a:close/>
                <a:moveTo>
                  <a:pt x="33333" y="114544"/>
                </a:moveTo>
                <a:lnTo>
                  <a:pt x="20000" y="114544"/>
                </a:lnTo>
                <a:cubicBezTo>
                  <a:pt x="16316" y="114544"/>
                  <a:pt x="13333" y="112105"/>
                  <a:pt x="13333" y="109088"/>
                </a:cubicBezTo>
                <a:lnTo>
                  <a:pt x="13333" y="103638"/>
                </a:lnTo>
                <a:lnTo>
                  <a:pt x="16666" y="103638"/>
                </a:lnTo>
                <a:cubicBezTo>
                  <a:pt x="18511" y="103638"/>
                  <a:pt x="20000" y="102416"/>
                  <a:pt x="20000" y="100911"/>
                </a:cubicBezTo>
                <a:cubicBezTo>
                  <a:pt x="20000" y="99405"/>
                  <a:pt x="18511" y="98183"/>
                  <a:pt x="16666" y="98183"/>
                </a:cubicBezTo>
                <a:lnTo>
                  <a:pt x="13333" y="98183"/>
                </a:lnTo>
                <a:lnTo>
                  <a:pt x="13333" y="87272"/>
                </a:lnTo>
                <a:lnTo>
                  <a:pt x="16666" y="87272"/>
                </a:lnTo>
                <a:cubicBezTo>
                  <a:pt x="18511" y="87272"/>
                  <a:pt x="20000" y="86055"/>
                  <a:pt x="20000" y="84544"/>
                </a:cubicBezTo>
                <a:cubicBezTo>
                  <a:pt x="20000" y="83038"/>
                  <a:pt x="18511" y="81816"/>
                  <a:pt x="16666" y="81816"/>
                </a:cubicBezTo>
                <a:lnTo>
                  <a:pt x="13333" y="81816"/>
                </a:lnTo>
                <a:lnTo>
                  <a:pt x="13333" y="70911"/>
                </a:lnTo>
                <a:lnTo>
                  <a:pt x="16666" y="70911"/>
                </a:lnTo>
                <a:cubicBezTo>
                  <a:pt x="18511" y="70911"/>
                  <a:pt x="20000" y="69688"/>
                  <a:pt x="20000" y="68183"/>
                </a:cubicBezTo>
                <a:cubicBezTo>
                  <a:pt x="20000" y="66677"/>
                  <a:pt x="18511" y="65455"/>
                  <a:pt x="16666" y="65455"/>
                </a:cubicBezTo>
                <a:lnTo>
                  <a:pt x="13333" y="65455"/>
                </a:lnTo>
                <a:lnTo>
                  <a:pt x="13333" y="54544"/>
                </a:lnTo>
                <a:lnTo>
                  <a:pt x="16666" y="54544"/>
                </a:lnTo>
                <a:cubicBezTo>
                  <a:pt x="18511" y="54544"/>
                  <a:pt x="20000" y="53327"/>
                  <a:pt x="20000" y="51816"/>
                </a:cubicBezTo>
                <a:cubicBezTo>
                  <a:pt x="20000" y="50311"/>
                  <a:pt x="18511" y="49088"/>
                  <a:pt x="16666" y="49088"/>
                </a:cubicBezTo>
                <a:lnTo>
                  <a:pt x="13333" y="49088"/>
                </a:lnTo>
                <a:lnTo>
                  <a:pt x="13333" y="38183"/>
                </a:lnTo>
                <a:lnTo>
                  <a:pt x="16666" y="38183"/>
                </a:lnTo>
                <a:cubicBezTo>
                  <a:pt x="18511" y="38183"/>
                  <a:pt x="20000" y="36961"/>
                  <a:pt x="20000" y="35455"/>
                </a:cubicBezTo>
                <a:cubicBezTo>
                  <a:pt x="20000" y="33950"/>
                  <a:pt x="18511" y="32727"/>
                  <a:pt x="16666" y="32727"/>
                </a:cubicBezTo>
                <a:lnTo>
                  <a:pt x="13333" y="32727"/>
                </a:lnTo>
                <a:lnTo>
                  <a:pt x="13333" y="21816"/>
                </a:lnTo>
                <a:lnTo>
                  <a:pt x="16666" y="21816"/>
                </a:lnTo>
                <a:cubicBezTo>
                  <a:pt x="18511" y="21816"/>
                  <a:pt x="20000" y="20600"/>
                  <a:pt x="20000" y="19088"/>
                </a:cubicBezTo>
                <a:cubicBezTo>
                  <a:pt x="20000" y="17588"/>
                  <a:pt x="18511" y="16361"/>
                  <a:pt x="16666" y="16361"/>
                </a:cubicBezTo>
                <a:lnTo>
                  <a:pt x="13333" y="16361"/>
                </a:lnTo>
                <a:lnTo>
                  <a:pt x="13333" y="10911"/>
                </a:lnTo>
                <a:cubicBezTo>
                  <a:pt x="13333" y="7900"/>
                  <a:pt x="16316" y="5455"/>
                  <a:pt x="20000" y="5455"/>
                </a:cubicBezTo>
                <a:lnTo>
                  <a:pt x="33333" y="5455"/>
                </a:lnTo>
                <a:cubicBezTo>
                  <a:pt x="33333" y="5455"/>
                  <a:pt x="33333" y="114544"/>
                  <a:pt x="33333" y="114544"/>
                </a:cubicBezTo>
                <a:close/>
                <a:moveTo>
                  <a:pt x="106666" y="0"/>
                </a:moveTo>
                <a:lnTo>
                  <a:pt x="20000" y="0"/>
                </a:lnTo>
                <a:cubicBezTo>
                  <a:pt x="12638" y="0"/>
                  <a:pt x="6666" y="4883"/>
                  <a:pt x="6666" y="10911"/>
                </a:cubicBezTo>
                <a:lnTo>
                  <a:pt x="6666" y="16361"/>
                </a:lnTo>
                <a:lnTo>
                  <a:pt x="3333" y="16361"/>
                </a:lnTo>
                <a:cubicBezTo>
                  <a:pt x="1488" y="16361"/>
                  <a:pt x="0" y="17588"/>
                  <a:pt x="0" y="19088"/>
                </a:cubicBezTo>
                <a:cubicBezTo>
                  <a:pt x="0" y="20600"/>
                  <a:pt x="1488" y="21816"/>
                  <a:pt x="3333" y="21816"/>
                </a:cubicBezTo>
                <a:lnTo>
                  <a:pt x="6666" y="21816"/>
                </a:lnTo>
                <a:lnTo>
                  <a:pt x="6666" y="32727"/>
                </a:lnTo>
                <a:lnTo>
                  <a:pt x="3333" y="32727"/>
                </a:lnTo>
                <a:cubicBezTo>
                  <a:pt x="1488" y="32727"/>
                  <a:pt x="0" y="33950"/>
                  <a:pt x="0" y="35455"/>
                </a:cubicBezTo>
                <a:cubicBezTo>
                  <a:pt x="0" y="36961"/>
                  <a:pt x="1488" y="38183"/>
                  <a:pt x="3333" y="38183"/>
                </a:cubicBezTo>
                <a:lnTo>
                  <a:pt x="6666" y="38183"/>
                </a:lnTo>
                <a:lnTo>
                  <a:pt x="6666" y="49088"/>
                </a:lnTo>
                <a:lnTo>
                  <a:pt x="3333" y="49088"/>
                </a:lnTo>
                <a:cubicBezTo>
                  <a:pt x="1488" y="49088"/>
                  <a:pt x="0" y="50311"/>
                  <a:pt x="0" y="51816"/>
                </a:cubicBezTo>
                <a:cubicBezTo>
                  <a:pt x="0" y="53327"/>
                  <a:pt x="1488" y="54544"/>
                  <a:pt x="3333" y="54544"/>
                </a:cubicBezTo>
                <a:lnTo>
                  <a:pt x="6666" y="54544"/>
                </a:lnTo>
                <a:lnTo>
                  <a:pt x="6666" y="65455"/>
                </a:lnTo>
                <a:lnTo>
                  <a:pt x="3333" y="65455"/>
                </a:lnTo>
                <a:cubicBezTo>
                  <a:pt x="1488" y="65455"/>
                  <a:pt x="0" y="66677"/>
                  <a:pt x="0" y="68183"/>
                </a:cubicBezTo>
                <a:cubicBezTo>
                  <a:pt x="0" y="69688"/>
                  <a:pt x="1488" y="70911"/>
                  <a:pt x="3333" y="70911"/>
                </a:cubicBezTo>
                <a:lnTo>
                  <a:pt x="6666" y="70911"/>
                </a:lnTo>
                <a:lnTo>
                  <a:pt x="6666" y="81816"/>
                </a:lnTo>
                <a:lnTo>
                  <a:pt x="3333" y="81816"/>
                </a:lnTo>
                <a:cubicBezTo>
                  <a:pt x="1488" y="81816"/>
                  <a:pt x="0" y="83038"/>
                  <a:pt x="0" y="84544"/>
                </a:cubicBezTo>
                <a:cubicBezTo>
                  <a:pt x="0" y="86055"/>
                  <a:pt x="1488" y="87272"/>
                  <a:pt x="3333" y="87272"/>
                </a:cubicBezTo>
                <a:lnTo>
                  <a:pt x="6666" y="87272"/>
                </a:lnTo>
                <a:lnTo>
                  <a:pt x="6666" y="98183"/>
                </a:lnTo>
                <a:lnTo>
                  <a:pt x="3333" y="98183"/>
                </a:lnTo>
                <a:cubicBezTo>
                  <a:pt x="1488" y="98183"/>
                  <a:pt x="0" y="99405"/>
                  <a:pt x="0" y="100911"/>
                </a:cubicBezTo>
                <a:cubicBezTo>
                  <a:pt x="0" y="102416"/>
                  <a:pt x="1488" y="103638"/>
                  <a:pt x="3333" y="103638"/>
                </a:cubicBezTo>
                <a:lnTo>
                  <a:pt x="6666" y="103638"/>
                </a:lnTo>
                <a:lnTo>
                  <a:pt x="6666" y="109088"/>
                </a:lnTo>
                <a:cubicBezTo>
                  <a:pt x="6666" y="115116"/>
                  <a:pt x="12638" y="120000"/>
                  <a:pt x="20000" y="120000"/>
                </a:cubicBezTo>
                <a:lnTo>
                  <a:pt x="106666" y="120000"/>
                </a:lnTo>
                <a:cubicBezTo>
                  <a:pt x="114027" y="120000"/>
                  <a:pt x="120000" y="115116"/>
                  <a:pt x="120000" y="109088"/>
                </a:cubicBezTo>
                <a:lnTo>
                  <a:pt x="120000" y="10911"/>
                </a:lnTo>
                <a:cubicBezTo>
                  <a:pt x="120000" y="4883"/>
                  <a:pt x="114027" y="0"/>
                  <a:pt x="106666"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6" name="Google Shape;456;p29"/>
          <p:cNvSpPr/>
          <p:nvPr/>
        </p:nvSpPr>
        <p:spPr>
          <a:xfrm>
            <a:off x="3410887" y="989447"/>
            <a:ext cx="180900" cy="220500"/>
          </a:xfrm>
          <a:custGeom>
            <a:rect b="b" l="l" r="r" t="t"/>
            <a:pathLst>
              <a:path extrusionOk="0" h="120000" w="120000">
                <a:moveTo>
                  <a:pt x="80000" y="32727"/>
                </a:moveTo>
                <a:lnTo>
                  <a:pt x="80000" y="5455"/>
                </a:lnTo>
                <a:lnTo>
                  <a:pt x="83333" y="5455"/>
                </a:lnTo>
                <a:lnTo>
                  <a:pt x="113333" y="32727"/>
                </a:lnTo>
                <a:cubicBezTo>
                  <a:pt x="113333" y="32727"/>
                  <a:pt x="80000" y="32727"/>
                  <a:pt x="80000" y="32727"/>
                </a:cubicBezTo>
                <a:close/>
                <a:moveTo>
                  <a:pt x="113333" y="109088"/>
                </a:moveTo>
                <a:cubicBezTo>
                  <a:pt x="113333" y="112105"/>
                  <a:pt x="110344" y="114544"/>
                  <a:pt x="106666" y="114544"/>
                </a:cubicBezTo>
                <a:lnTo>
                  <a:pt x="13333" y="114544"/>
                </a:lnTo>
                <a:cubicBezTo>
                  <a:pt x="9650" y="114544"/>
                  <a:pt x="6666" y="112105"/>
                  <a:pt x="6666" y="109088"/>
                </a:cubicBezTo>
                <a:lnTo>
                  <a:pt x="6666" y="10911"/>
                </a:lnTo>
                <a:cubicBezTo>
                  <a:pt x="6666" y="7900"/>
                  <a:pt x="9650" y="5455"/>
                  <a:pt x="13333" y="5455"/>
                </a:cubicBezTo>
                <a:lnTo>
                  <a:pt x="73333" y="5455"/>
                </a:lnTo>
                <a:lnTo>
                  <a:pt x="73333" y="32727"/>
                </a:lnTo>
                <a:cubicBezTo>
                  <a:pt x="73333" y="35738"/>
                  <a:pt x="76322" y="38183"/>
                  <a:pt x="80000" y="38183"/>
                </a:cubicBezTo>
                <a:lnTo>
                  <a:pt x="113333" y="38183"/>
                </a:lnTo>
                <a:cubicBezTo>
                  <a:pt x="113333" y="38183"/>
                  <a:pt x="113333" y="109088"/>
                  <a:pt x="113333" y="109088"/>
                </a:cubicBezTo>
                <a:close/>
                <a:moveTo>
                  <a:pt x="8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30000"/>
                </a:lnTo>
                <a:cubicBezTo>
                  <a:pt x="120000" y="30000"/>
                  <a:pt x="86666" y="0"/>
                  <a:pt x="86666" y="0"/>
                </a:cubicBezTo>
                <a:close/>
                <a:moveTo>
                  <a:pt x="26666" y="49088"/>
                </a:moveTo>
                <a:cubicBezTo>
                  <a:pt x="26666" y="50600"/>
                  <a:pt x="28155" y="51816"/>
                  <a:pt x="30000" y="51816"/>
                </a:cubicBezTo>
                <a:lnTo>
                  <a:pt x="90000" y="51816"/>
                </a:lnTo>
                <a:cubicBezTo>
                  <a:pt x="91844" y="51816"/>
                  <a:pt x="93333" y="50600"/>
                  <a:pt x="93333" y="49088"/>
                </a:cubicBezTo>
                <a:cubicBezTo>
                  <a:pt x="93333" y="47588"/>
                  <a:pt x="91844" y="46361"/>
                  <a:pt x="90000" y="46361"/>
                </a:cubicBezTo>
                <a:lnTo>
                  <a:pt x="30000" y="46361"/>
                </a:lnTo>
                <a:cubicBezTo>
                  <a:pt x="28155" y="46361"/>
                  <a:pt x="26666" y="47588"/>
                  <a:pt x="26666" y="49088"/>
                </a:cubicBezTo>
                <a:moveTo>
                  <a:pt x="90000" y="68183"/>
                </a:moveTo>
                <a:lnTo>
                  <a:pt x="30000" y="68183"/>
                </a:lnTo>
                <a:cubicBezTo>
                  <a:pt x="28155" y="68183"/>
                  <a:pt x="26666" y="69405"/>
                  <a:pt x="26666" y="70911"/>
                </a:cubicBezTo>
                <a:cubicBezTo>
                  <a:pt x="26666" y="72416"/>
                  <a:pt x="28155" y="73638"/>
                  <a:pt x="30000" y="73638"/>
                </a:cubicBezTo>
                <a:lnTo>
                  <a:pt x="90000" y="73638"/>
                </a:lnTo>
                <a:cubicBezTo>
                  <a:pt x="91844" y="73638"/>
                  <a:pt x="93333" y="72416"/>
                  <a:pt x="93333" y="70911"/>
                </a:cubicBezTo>
                <a:cubicBezTo>
                  <a:pt x="93333" y="69405"/>
                  <a:pt x="91844" y="68183"/>
                  <a:pt x="90000" y="68183"/>
                </a:cubicBezTo>
                <a:moveTo>
                  <a:pt x="30000" y="30000"/>
                </a:moveTo>
                <a:lnTo>
                  <a:pt x="46666" y="30000"/>
                </a:lnTo>
                <a:cubicBezTo>
                  <a:pt x="48511" y="30000"/>
                  <a:pt x="50000" y="28783"/>
                  <a:pt x="50000" y="27272"/>
                </a:cubicBezTo>
                <a:cubicBezTo>
                  <a:pt x="50000" y="25766"/>
                  <a:pt x="48511" y="24544"/>
                  <a:pt x="46666" y="24544"/>
                </a:cubicBezTo>
                <a:lnTo>
                  <a:pt x="30000" y="24544"/>
                </a:lnTo>
                <a:cubicBezTo>
                  <a:pt x="28155" y="24544"/>
                  <a:pt x="26666" y="25766"/>
                  <a:pt x="26666" y="27272"/>
                </a:cubicBezTo>
                <a:cubicBezTo>
                  <a:pt x="26666" y="28783"/>
                  <a:pt x="28155" y="30000"/>
                  <a:pt x="30000" y="30000"/>
                </a:cubicBezTo>
                <a:moveTo>
                  <a:pt x="70000" y="90000"/>
                </a:moveTo>
                <a:lnTo>
                  <a:pt x="30000" y="90000"/>
                </a:lnTo>
                <a:cubicBezTo>
                  <a:pt x="28155" y="90000"/>
                  <a:pt x="26666" y="91222"/>
                  <a:pt x="26666" y="92727"/>
                </a:cubicBezTo>
                <a:cubicBezTo>
                  <a:pt x="26666" y="94233"/>
                  <a:pt x="28155" y="95455"/>
                  <a:pt x="30000" y="95455"/>
                </a:cubicBezTo>
                <a:lnTo>
                  <a:pt x="70000" y="95455"/>
                </a:lnTo>
                <a:cubicBezTo>
                  <a:pt x="71844" y="95455"/>
                  <a:pt x="73333" y="94233"/>
                  <a:pt x="73333" y="92727"/>
                </a:cubicBezTo>
                <a:cubicBezTo>
                  <a:pt x="73333" y="91222"/>
                  <a:pt x="71844" y="90000"/>
                  <a:pt x="70000" y="90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7" name="Google Shape;457;p29"/>
          <p:cNvSpPr/>
          <p:nvPr/>
        </p:nvSpPr>
        <p:spPr>
          <a:xfrm>
            <a:off x="3832401" y="989447"/>
            <a:ext cx="180900" cy="220500"/>
          </a:xfrm>
          <a:custGeom>
            <a:rect b="b" l="l" r="r" t="t"/>
            <a:pathLst>
              <a:path extrusionOk="0" h="120000" w="120000">
                <a:moveTo>
                  <a:pt x="60000" y="49088"/>
                </a:moveTo>
                <a:lnTo>
                  <a:pt x="60000" y="33150"/>
                </a:lnTo>
                <a:lnTo>
                  <a:pt x="77383" y="49088"/>
                </a:lnTo>
                <a:cubicBezTo>
                  <a:pt x="77383" y="49088"/>
                  <a:pt x="60000" y="49088"/>
                  <a:pt x="60000" y="49088"/>
                </a:cubicBezTo>
                <a:close/>
                <a:moveTo>
                  <a:pt x="80000" y="109088"/>
                </a:moveTo>
                <a:cubicBezTo>
                  <a:pt x="80000" y="112105"/>
                  <a:pt x="77011" y="114544"/>
                  <a:pt x="73333" y="114544"/>
                </a:cubicBezTo>
                <a:lnTo>
                  <a:pt x="13333" y="114544"/>
                </a:lnTo>
                <a:cubicBezTo>
                  <a:pt x="9655" y="114544"/>
                  <a:pt x="6666" y="112105"/>
                  <a:pt x="6666" y="109088"/>
                </a:cubicBezTo>
                <a:lnTo>
                  <a:pt x="6666" y="38183"/>
                </a:lnTo>
                <a:cubicBezTo>
                  <a:pt x="6666" y="35172"/>
                  <a:pt x="9655" y="32727"/>
                  <a:pt x="13333" y="32727"/>
                </a:cubicBezTo>
                <a:lnTo>
                  <a:pt x="53333" y="32727"/>
                </a:lnTo>
                <a:lnTo>
                  <a:pt x="53333" y="49088"/>
                </a:lnTo>
                <a:cubicBezTo>
                  <a:pt x="53333" y="52100"/>
                  <a:pt x="56322" y="54544"/>
                  <a:pt x="60000" y="54544"/>
                </a:cubicBezTo>
                <a:lnTo>
                  <a:pt x="80000" y="54544"/>
                </a:lnTo>
                <a:cubicBezTo>
                  <a:pt x="80000" y="54544"/>
                  <a:pt x="80000" y="109088"/>
                  <a:pt x="80000" y="109088"/>
                </a:cubicBezTo>
                <a:close/>
                <a:moveTo>
                  <a:pt x="13333" y="27272"/>
                </a:moveTo>
                <a:cubicBezTo>
                  <a:pt x="5972" y="27272"/>
                  <a:pt x="0" y="32155"/>
                  <a:pt x="0" y="38183"/>
                </a:cubicBezTo>
                <a:lnTo>
                  <a:pt x="0" y="109088"/>
                </a:lnTo>
                <a:cubicBezTo>
                  <a:pt x="0" y="115116"/>
                  <a:pt x="5972" y="120000"/>
                  <a:pt x="13333" y="120000"/>
                </a:cubicBezTo>
                <a:lnTo>
                  <a:pt x="73333" y="120000"/>
                </a:lnTo>
                <a:cubicBezTo>
                  <a:pt x="80694" y="120000"/>
                  <a:pt x="86666" y="115116"/>
                  <a:pt x="86666" y="109088"/>
                </a:cubicBezTo>
                <a:lnTo>
                  <a:pt x="86666" y="49088"/>
                </a:lnTo>
                <a:lnTo>
                  <a:pt x="63333" y="27272"/>
                </a:lnTo>
                <a:cubicBezTo>
                  <a:pt x="63333" y="27272"/>
                  <a:pt x="13333" y="27272"/>
                  <a:pt x="13333" y="27272"/>
                </a:cubicBezTo>
                <a:close/>
                <a:moveTo>
                  <a:pt x="93333" y="21816"/>
                </a:moveTo>
                <a:lnTo>
                  <a:pt x="93333" y="5877"/>
                </a:lnTo>
                <a:lnTo>
                  <a:pt x="110716" y="21816"/>
                </a:lnTo>
                <a:cubicBezTo>
                  <a:pt x="110716" y="21816"/>
                  <a:pt x="93333" y="21816"/>
                  <a:pt x="93333" y="21816"/>
                </a:cubicBezTo>
                <a:close/>
                <a:moveTo>
                  <a:pt x="96666" y="0"/>
                </a:moveTo>
                <a:lnTo>
                  <a:pt x="46666" y="0"/>
                </a:lnTo>
                <a:cubicBezTo>
                  <a:pt x="39305" y="0"/>
                  <a:pt x="33333" y="4883"/>
                  <a:pt x="33333" y="10911"/>
                </a:cubicBezTo>
                <a:lnTo>
                  <a:pt x="33333" y="19088"/>
                </a:lnTo>
                <a:cubicBezTo>
                  <a:pt x="33333" y="20600"/>
                  <a:pt x="34822" y="21816"/>
                  <a:pt x="36666" y="21816"/>
                </a:cubicBezTo>
                <a:cubicBezTo>
                  <a:pt x="38511" y="21816"/>
                  <a:pt x="40000" y="20600"/>
                  <a:pt x="40000" y="19088"/>
                </a:cubicBezTo>
                <a:lnTo>
                  <a:pt x="40000" y="10911"/>
                </a:lnTo>
                <a:cubicBezTo>
                  <a:pt x="40000" y="7900"/>
                  <a:pt x="42988" y="5455"/>
                  <a:pt x="46666" y="5455"/>
                </a:cubicBezTo>
                <a:lnTo>
                  <a:pt x="86666" y="5455"/>
                </a:lnTo>
                <a:lnTo>
                  <a:pt x="86666" y="21816"/>
                </a:lnTo>
                <a:cubicBezTo>
                  <a:pt x="86666" y="24827"/>
                  <a:pt x="89655" y="27272"/>
                  <a:pt x="93333" y="27272"/>
                </a:cubicBezTo>
                <a:lnTo>
                  <a:pt x="113333" y="27272"/>
                </a:lnTo>
                <a:lnTo>
                  <a:pt x="113333" y="81816"/>
                </a:lnTo>
                <a:cubicBezTo>
                  <a:pt x="113333" y="84827"/>
                  <a:pt x="110344" y="87272"/>
                  <a:pt x="106666" y="87272"/>
                </a:cubicBezTo>
                <a:lnTo>
                  <a:pt x="96666" y="87272"/>
                </a:lnTo>
                <a:cubicBezTo>
                  <a:pt x="94822" y="87272"/>
                  <a:pt x="93333" y="88494"/>
                  <a:pt x="93333" y="90000"/>
                </a:cubicBezTo>
                <a:cubicBezTo>
                  <a:pt x="93333" y="91511"/>
                  <a:pt x="94822" y="92727"/>
                  <a:pt x="96666" y="92727"/>
                </a:cubicBezTo>
                <a:lnTo>
                  <a:pt x="106666" y="92727"/>
                </a:lnTo>
                <a:cubicBezTo>
                  <a:pt x="114027" y="92727"/>
                  <a:pt x="120000" y="87844"/>
                  <a:pt x="120000" y="81816"/>
                </a:cubicBezTo>
                <a:lnTo>
                  <a:pt x="120000" y="21816"/>
                </a:lnTo>
                <a:cubicBezTo>
                  <a:pt x="120000" y="21816"/>
                  <a:pt x="96666" y="0"/>
                  <a:pt x="96666" y="0"/>
                </a:cubicBezTo>
                <a:close/>
                <a:moveTo>
                  <a:pt x="20000" y="68183"/>
                </a:moveTo>
                <a:cubicBezTo>
                  <a:pt x="20000" y="69688"/>
                  <a:pt x="21488" y="70911"/>
                  <a:pt x="23333" y="70911"/>
                </a:cubicBezTo>
                <a:lnTo>
                  <a:pt x="63333" y="70911"/>
                </a:lnTo>
                <a:cubicBezTo>
                  <a:pt x="65177" y="70911"/>
                  <a:pt x="66666" y="69688"/>
                  <a:pt x="66666" y="68183"/>
                </a:cubicBezTo>
                <a:cubicBezTo>
                  <a:pt x="66666" y="66677"/>
                  <a:pt x="65177" y="65455"/>
                  <a:pt x="63333" y="65455"/>
                </a:cubicBezTo>
                <a:lnTo>
                  <a:pt x="23333" y="65455"/>
                </a:lnTo>
                <a:cubicBezTo>
                  <a:pt x="21488" y="65455"/>
                  <a:pt x="20000" y="66677"/>
                  <a:pt x="20000" y="68183"/>
                </a:cubicBezTo>
                <a:moveTo>
                  <a:pt x="23333" y="54544"/>
                </a:moveTo>
                <a:lnTo>
                  <a:pt x="36666" y="54544"/>
                </a:lnTo>
                <a:cubicBezTo>
                  <a:pt x="38511" y="54544"/>
                  <a:pt x="40000" y="53327"/>
                  <a:pt x="40000" y="51816"/>
                </a:cubicBezTo>
                <a:cubicBezTo>
                  <a:pt x="40000" y="50311"/>
                  <a:pt x="38511" y="49088"/>
                  <a:pt x="36666" y="49088"/>
                </a:cubicBezTo>
                <a:lnTo>
                  <a:pt x="23333" y="49088"/>
                </a:lnTo>
                <a:cubicBezTo>
                  <a:pt x="21488" y="49088"/>
                  <a:pt x="20000" y="50311"/>
                  <a:pt x="20000" y="51816"/>
                </a:cubicBezTo>
                <a:cubicBezTo>
                  <a:pt x="20000" y="53327"/>
                  <a:pt x="21488" y="54544"/>
                  <a:pt x="23333" y="54544"/>
                </a:cubicBezTo>
                <a:moveTo>
                  <a:pt x="50000" y="98183"/>
                </a:moveTo>
                <a:lnTo>
                  <a:pt x="23333" y="98183"/>
                </a:lnTo>
                <a:cubicBezTo>
                  <a:pt x="21488" y="98183"/>
                  <a:pt x="20000" y="99405"/>
                  <a:pt x="20000" y="100911"/>
                </a:cubicBezTo>
                <a:cubicBezTo>
                  <a:pt x="20000" y="102416"/>
                  <a:pt x="21488" y="103638"/>
                  <a:pt x="23333" y="103638"/>
                </a:cubicBezTo>
                <a:lnTo>
                  <a:pt x="50000" y="103638"/>
                </a:lnTo>
                <a:cubicBezTo>
                  <a:pt x="51844" y="103638"/>
                  <a:pt x="53333" y="102416"/>
                  <a:pt x="53333" y="100911"/>
                </a:cubicBezTo>
                <a:cubicBezTo>
                  <a:pt x="53333" y="99405"/>
                  <a:pt x="51844" y="98183"/>
                  <a:pt x="50000" y="98183"/>
                </a:cubicBezTo>
                <a:moveTo>
                  <a:pt x="63333" y="81816"/>
                </a:moveTo>
                <a:lnTo>
                  <a:pt x="23333" y="81816"/>
                </a:lnTo>
                <a:cubicBezTo>
                  <a:pt x="21488" y="81816"/>
                  <a:pt x="20000" y="83038"/>
                  <a:pt x="20000" y="84544"/>
                </a:cubicBezTo>
                <a:cubicBezTo>
                  <a:pt x="20000" y="86055"/>
                  <a:pt x="21488" y="87272"/>
                  <a:pt x="23333" y="87272"/>
                </a:cubicBezTo>
                <a:lnTo>
                  <a:pt x="63333" y="87272"/>
                </a:lnTo>
                <a:cubicBezTo>
                  <a:pt x="65177" y="87272"/>
                  <a:pt x="66666" y="86055"/>
                  <a:pt x="66666" y="84544"/>
                </a:cubicBezTo>
                <a:cubicBezTo>
                  <a:pt x="66666" y="83038"/>
                  <a:pt x="65177" y="81816"/>
                  <a:pt x="63333" y="8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8" name="Google Shape;458;p29"/>
          <p:cNvSpPr/>
          <p:nvPr/>
        </p:nvSpPr>
        <p:spPr>
          <a:xfrm>
            <a:off x="4253913" y="989447"/>
            <a:ext cx="180900" cy="220500"/>
          </a:xfrm>
          <a:custGeom>
            <a:rect b="b" l="l" r="r" t="t"/>
            <a:pathLst>
              <a:path extrusionOk="0" h="120000" w="120000">
                <a:moveTo>
                  <a:pt x="80000" y="32727"/>
                </a:moveTo>
                <a:lnTo>
                  <a:pt x="80000" y="5455"/>
                </a:lnTo>
                <a:lnTo>
                  <a:pt x="83333" y="5455"/>
                </a:lnTo>
                <a:lnTo>
                  <a:pt x="113333" y="32727"/>
                </a:lnTo>
                <a:cubicBezTo>
                  <a:pt x="113333" y="32727"/>
                  <a:pt x="80000" y="32727"/>
                  <a:pt x="80000" y="32727"/>
                </a:cubicBezTo>
                <a:close/>
                <a:moveTo>
                  <a:pt x="113333" y="109088"/>
                </a:moveTo>
                <a:cubicBezTo>
                  <a:pt x="113333" y="112100"/>
                  <a:pt x="110344" y="114538"/>
                  <a:pt x="106666" y="114538"/>
                </a:cubicBezTo>
                <a:lnTo>
                  <a:pt x="13333" y="114538"/>
                </a:lnTo>
                <a:cubicBezTo>
                  <a:pt x="9655" y="114538"/>
                  <a:pt x="6666" y="112100"/>
                  <a:pt x="6666" y="109088"/>
                </a:cubicBezTo>
                <a:lnTo>
                  <a:pt x="6666" y="10911"/>
                </a:lnTo>
                <a:cubicBezTo>
                  <a:pt x="6666" y="7900"/>
                  <a:pt x="9655" y="5455"/>
                  <a:pt x="13333" y="5455"/>
                </a:cubicBezTo>
                <a:lnTo>
                  <a:pt x="73333" y="5455"/>
                </a:lnTo>
                <a:lnTo>
                  <a:pt x="73333" y="32727"/>
                </a:lnTo>
                <a:cubicBezTo>
                  <a:pt x="73333" y="35738"/>
                  <a:pt x="76322" y="38177"/>
                  <a:pt x="80000" y="38177"/>
                </a:cubicBezTo>
                <a:lnTo>
                  <a:pt x="113333" y="38177"/>
                </a:lnTo>
                <a:cubicBezTo>
                  <a:pt x="113333" y="38177"/>
                  <a:pt x="113333" y="109088"/>
                  <a:pt x="113333" y="109088"/>
                </a:cubicBezTo>
                <a:close/>
                <a:moveTo>
                  <a:pt x="86666" y="0"/>
                </a:moveTo>
                <a:lnTo>
                  <a:pt x="13333" y="0"/>
                </a:lnTo>
                <a:cubicBezTo>
                  <a:pt x="5972" y="0"/>
                  <a:pt x="0" y="4883"/>
                  <a:pt x="0" y="10911"/>
                </a:cubicBezTo>
                <a:lnTo>
                  <a:pt x="0" y="109088"/>
                </a:lnTo>
                <a:cubicBezTo>
                  <a:pt x="0" y="115111"/>
                  <a:pt x="5972" y="120000"/>
                  <a:pt x="13333" y="120000"/>
                </a:cubicBezTo>
                <a:lnTo>
                  <a:pt x="106666" y="120000"/>
                </a:lnTo>
                <a:cubicBezTo>
                  <a:pt x="114027" y="120000"/>
                  <a:pt x="120000" y="115111"/>
                  <a:pt x="120000" y="109088"/>
                </a:cubicBezTo>
                <a:lnTo>
                  <a:pt x="120000" y="30000"/>
                </a:lnTo>
                <a:cubicBezTo>
                  <a:pt x="120000" y="30000"/>
                  <a:pt x="86666" y="0"/>
                  <a:pt x="86666" y="0"/>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59" name="Google Shape;459;p29"/>
          <p:cNvSpPr/>
          <p:nvPr/>
        </p:nvSpPr>
        <p:spPr>
          <a:xfrm>
            <a:off x="460298" y="1410961"/>
            <a:ext cx="180900" cy="220500"/>
          </a:xfrm>
          <a:custGeom>
            <a:rect b="b" l="l" r="r" t="t"/>
            <a:pathLst>
              <a:path extrusionOk="0" h="120000" w="120000">
                <a:moveTo>
                  <a:pt x="60000" y="49088"/>
                </a:moveTo>
                <a:lnTo>
                  <a:pt x="60000" y="33144"/>
                </a:lnTo>
                <a:lnTo>
                  <a:pt x="77377" y="49088"/>
                </a:lnTo>
                <a:cubicBezTo>
                  <a:pt x="77377" y="49088"/>
                  <a:pt x="60000" y="49088"/>
                  <a:pt x="60000" y="49088"/>
                </a:cubicBezTo>
                <a:close/>
                <a:moveTo>
                  <a:pt x="80000" y="109088"/>
                </a:moveTo>
                <a:cubicBezTo>
                  <a:pt x="80000" y="112100"/>
                  <a:pt x="77011" y="114538"/>
                  <a:pt x="73333" y="114538"/>
                </a:cubicBezTo>
                <a:lnTo>
                  <a:pt x="13333" y="114538"/>
                </a:lnTo>
                <a:cubicBezTo>
                  <a:pt x="9655" y="114538"/>
                  <a:pt x="6666" y="112100"/>
                  <a:pt x="6666" y="109088"/>
                </a:cubicBezTo>
                <a:lnTo>
                  <a:pt x="6666" y="38177"/>
                </a:lnTo>
                <a:cubicBezTo>
                  <a:pt x="6666" y="35172"/>
                  <a:pt x="9655" y="32727"/>
                  <a:pt x="13333" y="32727"/>
                </a:cubicBezTo>
                <a:lnTo>
                  <a:pt x="53333" y="32727"/>
                </a:lnTo>
                <a:lnTo>
                  <a:pt x="53333" y="49088"/>
                </a:lnTo>
                <a:cubicBezTo>
                  <a:pt x="53333" y="52100"/>
                  <a:pt x="56322" y="54544"/>
                  <a:pt x="60000" y="54544"/>
                </a:cubicBezTo>
                <a:lnTo>
                  <a:pt x="80000" y="54544"/>
                </a:lnTo>
                <a:cubicBezTo>
                  <a:pt x="80000" y="54544"/>
                  <a:pt x="80000" y="109088"/>
                  <a:pt x="80000" y="109088"/>
                </a:cubicBezTo>
                <a:close/>
                <a:moveTo>
                  <a:pt x="13333" y="27272"/>
                </a:moveTo>
                <a:cubicBezTo>
                  <a:pt x="5972" y="27272"/>
                  <a:pt x="0" y="32155"/>
                  <a:pt x="0" y="38177"/>
                </a:cubicBezTo>
                <a:lnTo>
                  <a:pt x="0" y="109088"/>
                </a:lnTo>
                <a:cubicBezTo>
                  <a:pt x="0" y="115111"/>
                  <a:pt x="5972" y="120000"/>
                  <a:pt x="13333" y="120000"/>
                </a:cubicBezTo>
                <a:lnTo>
                  <a:pt x="73333" y="120000"/>
                </a:lnTo>
                <a:cubicBezTo>
                  <a:pt x="80694" y="120000"/>
                  <a:pt x="86666" y="115111"/>
                  <a:pt x="86666" y="109088"/>
                </a:cubicBezTo>
                <a:lnTo>
                  <a:pt x="86666" y="49088"/>
                </a:lnTo>
                <a:lnTo>
                  <a:pt x="63333" y="27272"/>
                </a:lnTo>
                <a:cubicBezTo>
                  <a:pt x="63333" y="27272"/>
                  <a:pt x="13333" y="27272"/>
                  <a:pt x="13333" y="27272"/>
                </a:cubicBezTo>
                <a:close/>
                <a:moveTo>
                  <a:pt x="93333" y="21816"/>
                </a:moveTo>
                <a:lnTo>
                  <a:pt x="93333" y="5877"/>
                </a:lnTo>
                <a:lnTo>
                  <a:pt x="110711" y="21816"/>
                </a:lnTo>
                <a:cubicBezTo>
                  <a:pt x="110711" y="21816"/>
                  <a:pt x="93333" y="21816"/>
                  <a:pt x="93333" y="21816"/>
                </a:cubicBezTo>
                <a:close/>
                <a:moveTo>
                  <a:pt x="96666" y="0"/>
                </a:moveTo>
                <a:lnTo>
                  <a:pt x="46666" y="0"/>
                </a:lnTo>
                <a:cubicBezTo>
                  <a:pt x="39305" y="0"/>
                  <a:pt x="33333" y="4883"/>
                  <a:pt x="33333" y="10911"/>
                </a:cubicBezTo>
                <a:lnTo>
                  <a:pt x="33333" y="19088"/>
                </a:lnTo>
                <a:cubicBezTo>
                  <a:pt x="33333" y="20600"/>
                  <a:pt x="34827" y="21816"/>
                  <a:pt x="36666" y="21816"/>
                </a:cubicBezTo>
                <a:cubicBezTo>
                  <a:pt x="38505" y="21816"/>
                  <a:pt x="40000" y="20600"/>
                  <a:pt x="40000" y="19088"/>
                </a:cubicBezTo>
                <a:lnTo>
                  <a:pt x="40000" y="10911"/>
                </a:lnTo>
                <a:cubicBezTo>
                  <a:pt x="40000" y="7900"/>
                  <a:pt x="42988" y="5455"/>
                  <a:pt x="46666" y="5455"/>
                </a:cubicBezTo>
                <a:lnTo>
                  <a:pt x="86666" y="5455"/>
                </a:lnTo>
                <a:lnTo>
                  <a:pt x="86666" y="21816"/>
                </a:lnTo>
                <a:cubicBezTo>
                  <a:pt x="86666" y="24827"/>
                  <a:pt x="89655" y="27272"/>
                  <a:pt x="93333" y="27272"/>
                </a:cubicBezTo>
                <a:lnTo>
                  <a:pt x="113333" y="27272"/>
                </a:lnTo>
                <a:lnTo>
                  <a:pt x="113333" y="81816"/>
                </a:lnTo>
                <a:cubicBezTo>
                  <a:pt x="113333" y="84827"/>
                  <a:pt x="110344" y="87272"/>
                  <a:pt x="106666" y="87272"/>
                </a:cubicBezTo>
                <a:lnTo>
                  <a:pt x="96666" y="87272"/>
                </a:lnTo>
                <a:cubicBezTo>
                  <a:pt x="94827" y="87272"/>
                  <a:pt x="93333" y="88494"/>
                  <a:pt x="93333" y="89994"/>
                </a:cubicBezTo>
                <a:cubicBezTo>
                  <a:pt x="93333" y="91505"/>
                  <a:pt x="94827" y="92722"/>
                  <a:pt x="96666" y="92722"/>
                </a:cubicBezTo>
                <a:lnTo>
                  <a:pt x="106666" y="92722"/>
                </a:lnTo>
                <a:cubicBezTo>
                  <a:pt x="114027" y="92722"/>
                  <a:pt x="120000" y="87838"/>
                  <a:pt x="120000" y="81816"/>
                </a:cubicBezTo>
                <a:lnTo>
                  <a:pt x="120000" y="21816"/>
                </a:lnTo>
                <a:cubicBezTo>
                  <a:pt x="120000" y="21816"/>
                  <a:pt x="96666" y="0"/>
                  <a:pt x="96666" y="0"/>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0" name="Google Shape;460;p29"/>
          <p:cNvSpPr/>
          <p:nvPr/>
        </p:nvSpPr>
        <p:spPr>
          <a:xfrm>
            <a:off x="861739" y="1410961"/>
            <a:ext cx="220500" cy="220500"/>
          </a:xfrm>
          <a:custGeom>
            <a:rect b="b" l="l" r="r" t="t"/>
            <a:pathLst>
              <a:path extrusionOk="0" h="120000" w="120000">
                <a:moveTo>
                  <a:pt x="24544" y="65455"/>
                </a:moveTo>
                <a:lnTo>
                  <a:pt x="79088" y="65455"/>
                </a:lnTo>
                <a:cubicBezTo>
                  <a:pt x="80594" y="65455"/>
                  <a:pt x="81816" y="64233"/>
                  <a:pt x="81816" y="62727"/>
                </a:cubicBezTo>
                <a:cubicBezTo>
                  <a:pt x="81816" y="61222"/>
                  <a:pt x="80594" y="60000"/>
                  <a:pt x="79088" y="60000"/>
                </a:cubicBezTo>
                <a:lnTo>
                  <a:pt x="24544" y="60000"/>
                </a:lnTo>
                <a:cubicBezTo>
                  <a:pt x="23038" y="60000"/>
                  <a:pt x="21816" y="61222"/>
                  <a:pt x="21816" y="62727"/>
                </a:cubicBezTo>
                <a:cubicBezTo>
                  <a:pt x="21816" y="64233"/>
                  <a:pt x="23038" y="65455"/>
                  <a:pt x="24544" y="65455"/>
                </a:cubicBezTo>
                <a:moveTo>
                  <a:pt x="114544" y="114544"/>
                </a:moveTo>
                <a:lnTo>
                  <a:pt x="32727" y="114544"/>
                </a:lnTo>
                <a:lnTo>
                  <a:pt x="32727" y="90000"/>
                </a:lnTo>
                <a:cubicBezTo>
                  <a:pt x="32727" y="88494"/>
                  <a:pt x="31505" y="87272"/>
                  <a:pt x="30000" y="87272"/>
                </a:cubicBezTo>
                <a:lnTo>
                  <a:pt x="5455" y="87272"/>
                </a:lnTo>
                <a:lnTo>
                  <a:pt x="5455" y="5455"/>
                </a:lnTo>
                <a:lnTo>
                  <a:pt x="114544" y="5455"/>
                </a:lnTo>
                <a:cubicBezTo>
                  <a:pt x="114544" y="5455"/>
                  <a:pt x="114544" y="114544"/>
                  <a:pt x="114544" y="114544"/>
                </a:cubicBezTo>
                <a:close/>
                <a:moveTo>
                  <a:pt x="27272" y="111816"/>
                </a:moveTo>
                <a:lnTo>
                  <a:pt x="8183" y="92727"/>
                </a:lnTo>
                <a:lnTo>
                  <a:pt x="27272" y="92727"/>
                </a:lnTo>
                <a:cubicBezTo>
                  <a:pt x="27272" y="92727"/>
                  <a:pt x="27272" y="111816"/>
                  <a:pt x="27272" y="111816"/>
                </a:cubicBezTo>
                <a:close/>
                <a:moveTo>
                  <a:pt x="114544" y="0"/>
                </a:moveTo>
                <a:lnTo>
                  <a:pt x="5455" y="0"/>
                </a:lnTo>
                <a:cubicBezTo>
                  <a:pt x="2444" y="0"/>
                  <a:pt x="0" y="2444"/>
                  <a:pt x="0" y="5455"/>
                </a:cubicBezTo>
                <a:lnTo>
                  <a:pt x="0" y="92727"/>
                </a:lnTo>
                <a:lnTo>
                  <a:pt x="27272" y="120000"/>
                </a:lnTo>
                <a:lnTo>
                  <a:pt x="114544" y="120000"/>
                </a:lnTo>
                <a:cubicBezTo>
                  <a:pt x="117555" y="120000"/>
                  <a:pt x="120000" y="117561"/>
                  <a:pt x="120000" y="114544"/>
                </a:cubicBezTo>
                <a:lnTo>
                  <a:pt x="120000" y="5455"/>
                </a:lnTo>
                <a:cubicBezTo>
                  <a:pt x="120000" y="2444"/>
                  <a:pt x="117555" y="0"/>
                  <a:pt x="114544" y="0"/>
                </a:cubicBezTo>
                <a:moveTo>
                  <a:pt x="24544" y="49088"/>
                </a:moveTo>
                <a:lnTo>
                  <a:pt x="95455" y="49088"/>
                </a:lnTo>
                <a:cubicBezTo>
                  <a:pt x="96961" y="49088"/>
                  <a:pt x="98183" y="47872"/>
                  <a:pt x="98183" y="46361"/>
                </a:cubicBezTo>
                <a:cubicBezTo>
                  <a:pt x="98183" y="44861"/>
                  <a:pt x="96961" y="43638"/>
                  <a:pt x="95455" y="43638"/>
                </a:cubicBezTo>
                <a:lnTo>
                  <a:pt x="24544" y="43638"/>
                </a:lnTo>
                <a:cubicBezTo>
                  <a:pt x="23038" y="43638"/>
                  <a:pt x="21816" y="44861"/>
                  <a:pt x="21816" y="46361"/>
                </a:cubicBezTo>
                <a:cubicBezTo>
                  <a:pt x="21816" y="47872"/>
                  <a:pt x="23038" y="49088"/>
                  <a:pt x="24544" y="49088"/>
                </a:cubicBezTo>
                <a:moveTo>
                  <a:pt x="24544" y="32727"/>
                </a:moveTo>
                <a:lnTo>
                  <a:pt x="57272" y="32727"/>
                </a:lnTo>
                <a:cubicBezTo>
                  <a:pt x="58777" y="32727"/>
                  <a:pt x="60000" y="31511"/>
                  <a:pt x="60000" y="30000"/>
                </a:cubicBezTo>
                <a:cubicBezTo>
                  <a:pt x="60000" y="28494"/>
                  <a:pt x="58777" y="27272"/>
                  <a:pt x="57272" y="27272"/>
                </a:cubicBezTo>
                <a:lnTo>
                  <a:pt x="24544" y="27272"/>
                </a:lnTo>
                <a:cubicBezTo>
                  <a:pt x="23038" y="27272"/>
                  <a:pt x="21816" y="28494"/>
                  <a:pt x="21816" y="30000"/>
                </a:cubicBezTo>
                <a:cubicBezTo>
                  <a:pt x="21816" y="31511"/>
                  <a:pt x="23038" y="32727"/>
                  <a:pt x="24544" y="32727"/>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1" name="Google Shape;461;p29"/>
          <p:cNvSpPr/>
          <p:nvPr/>
        </p:nvSpPr>
        <p:spPr>
          <a:xfrm>
            <a:off x="1303324" y="1410961"/>
            <a:ext cx="180900" cy="220500"/>
          </a:xfrm>
          <a:custGeom>
            <a:rect b="b" l="l" r="r" t="t"/>
            <a:pathLst>
              <a:path extrusionOk="0" h="120000" w="120000">
                <a:moveTo>
                  <a:pt x="80000" y="76361"/>
                </a:moveTo>
                <a:lnTo>
                  <a:pt x="20000" y="76361"/>
                </a:lnTo>
                <a:cubicBezTo>
                  <a:pt x="18161" y="76361"/>
                  <a:pt x="16666" y="77588"/>
                  <a:pt x="16666" y="79088"/>
                </a:cubicBezTo>
                <a:cubicBezTo>
                  <a:pt x="16666" y="80600"/>
                  <a:pt x="18161" y="81816"/>
                  <a:pt x="20000" y="81816"/>
                </a:cubicBezTo>
                <a:lnTo>
                  <a:pt x="80000" y="81816"/>
                </a:lnTo>
                <a:cubicBezTo>
                  <a:pt x="81838" y="81816"/>
                  <a:pt x="83333" y="80600"/>
                  <a:pt x="83333" y="79088"/>
                </a:cubicBezTo>
                <a:cubicBezTo>
                  <a:pt x="83333" y="77588"/>
                  <a:pt x="81838" y="76361"/>
                  <a:pt x="80000" y="76361"/>
                </a:cubicBezTo>
                <a:moveTo>
                  <a:pt x="16666" y="62727"/>
                </a:moveTo>
                <a:cubicBezTo>
                  <a:pt x="16666" y="64233"/>
                  <a:pt x="18161" y="65455"/>
                  <a:pt x="20000" y="65455"/>
                </a:cubicBezTo>
                <a:lnTo>
                  <a:pt x="100000" y="65455"/>
                </a:lnTo>
                <a:cubicBezTo>
                  <a:pt x="101838" y="65455"/>
                  <a:pt x="103333" y="64233"/>
                  <a:pt x="103333" y="62727"/>
                </a:cubicBezTo>
                <a:cubicBezTo>
                  <a:pt x="103333" y="61222"/>
                  <a:pt x="101838" y="60000"/>
                  <a:pt x="100000" y="60000"/>
                </a:cubicBezTo>
                <a:lnTo>
                  <a:pt x="20000" y="60000"/>
                </a:lnTo>
                <a:cubicBezTo>
                  <a:pt x="18161" y="60000"/>
                  <a:pt x="16666" y="61222"/>
                  <a:pt x="16666" y="62727"/>
                </a:cubicBezTo>
                <a:moveTo>
                  <a:pt x="113333" y="114544"/>
                </a:moveTo>
                <a:lnTo>
                  <a:pt x="36666" y="114544"/>
                </a:lnTo>
                <a:lnTo>
                  <a:pt x="6666" y="90000"/>
                </a:lnTo>
                <a:lnTo>
                  <a:pt x="6666" y="16361"/>
                </a:lnTo>
                <a:lnTo>
                  <a:pt x="23333" y="16361"/>
                </a:lnTo>
                <a:lnTo>
                  <a:pt x="23333" y="24544"/>
                </a:lnTo>
                <a:cubicBezTo>
                  <a:pt x="23333" y="26055"/>
                  <a:pt x="24827" y="27272"/>
                  <a:pt x="26666" y="27272"/>
                </a:cubicBezTo>
                <a:cubicBezTo>
                  <a:pt x="28505" y="27272"/>
                  <a:pt x="30000" y="26055"/>
                  <a:pt x="30000" y="24544"/>
                </a:cubicBezTo>
                <a:lnTo>
                  <a:pt x="30000" y="16361"/>
                </a:lnTo>
                <a:lnTo>
                  <a:pt x="36666" y="16361"/>
                </a:lnTo>
                <a:lnTo>
                  <a:pt x="36666" y="24544"/>
                </a:lnTo>
                <a:cubicBezTo>
                  <a:pt x="36666" y="26055"/>
                  <a:pt x="38161" y="27272"/>
                  <a:pt x="40000" y="27272"/>
                </a:cubicBezTo>
                <a:cubicBezTo>
                  <a:pt x="41838" y="27272"/>
                  <a:pt x="43333" y="26055"/>
                  <a:pt x="43333" y="24544"/>
                </a:cubicBezTo>
                <a:lnTo>
                  <a:pt x="43333" y="16361"/>
                </a:lnTo>
                <a:lnTo>
                  <a:pt x="50000" y="16361"/>
                </a:lnTo>
                <a:lnTo>
                  <a:pt x="50000" y="24544"/>
                </a:lnTo>
                <a:cubicBezTo>
                  <a:pt x="50000" y="26055"/>
                  <a:pt x="51494" y="27272"/>
                  <a:pt x="53333" y="27272"/>
                </a:cubicBezTo>
                <a:cubicBezTo>
                  <a:pt x="55172" y="27272"/>
                  <a:pt x="56666" y="26055"/>
                  <a:pt x="56666" y="24544"/>
                </a:cubicBezTo>
                <a:lnTo>
                  <a:pt x="56666" y="16361"/>
                </a:lnTo>
                <a:lnTo>
                  <a:pt x="63333" y="16361"/>
                </a:lnTo>
                <a:lnTo>
                  <a:pt x="63333" y="24544"/>
                </a:lnTo>
                <a:cubicBezTo>
                  <a:pt x="63333" y="26055"/>
                  <a:pt x="64827" y="27272"/>
                  <a:pt x="66666" y="27272"/>
                </a:cubicBezTo>
                <a:cubicBezTo>
                  <a:pt x="68505" y="27272"/>
                  <a:pt x="70000" y="26055"/>
                  <a:pt x="70000" y="24544"/>
                </a:cubicBezTo>
                <a:lnTo>
                  <a:pt x="70000" y="16361"/>
                </a:lnTo>
                <a:lnTo>
                  <a:pt x="76666" y="16361"/>
                </a:lnTo>
                <a:lnTo>
                  <a:pt x="76666" y="24544"/>
                </a:lnTo>
                <a:cubicBezTo>
                  <a:pt x="76666" y="26055"/>
                  <a:pt x="78161" y="27272"/>
                  <a:pt x="80000" y="27272"/>
                </a:cubicBezTo>
                <a:cubicBezTo>
                  <a:pt x="81838" y="27272"/>
                  <a:pt x="83333" y="26055"/>
                  <a:pt x="83333" y="24544"/>
                </a:cubicBezTo>
                <a:lnTo>
                  <a:pt x="83333" y="16361"/>
                </a:lnTo>
                <a:lnTo>
                  <a:pt x="90000" y="16361"/>
                </a:lnTo>
                <a:lnTo>
                  <a:pt x="90000" y="24544"/>
                </a:lnTo>
                <a:cubicBezTo>
                  <a:pt x="90000" y="26055"/>
                  <a:pt x="91494" y="27272"/>
                  <a:pt x="93333" y="27272"/>
                </a:cubicBezTo>
                <a:cubicBezTo>
                  <a:pt x="95172" y="27272"/>
                  <a:pt x="96666" y="26055"/>
                  <a:pt x="96666" y="24544"/>
                </a:cubicBezTo>
                <a:lnTo>
                  <a:pt x="96666" y="16361"/>
                </a:lnTo>
                <a:lnTo>
                  <a:pt x="113333" y="16361"/>
                </a:lnTo>
                <a:cubicBezTo>
                  <a:pt x="113333" y="16361"/>
                  <a:pt x="113333" y="114544"/>
                  <a:pt x="113333" y="114544"/>
                </a:cubicBezTo>
                <a:close/>
                <a:moveTo>
                  <a:pt x="6666" y="114544"/>
                </a:moveTo>
                <a:lnTo>
                  <a:pt x="6666" y="98183"/>
                </a:lnTo>
                <a:lnTo>
                  <a:pt x="26666" y="114544"/>
                </a:lnTo>
                <a:cubicBezTo>
                  <a:pt x="26666" y="114544"/>
                  <a:pt x="6666" y="114544"/>
                  <a:pt x="6666" y="114544"/>
                </a:cubicBezTo>
                <a:close/>
                <a:moveTo>
                  <a:pt x="113333" y="10911"/>
                </a:moveTo>
                <a:lnTo>
                  <a:pt x="96666" y="10911"/>
                </a:lnTo>
                <a:lnTo>
                  <a:pt x="96666" y="2727"/>
                </a:lnTo>
                <a:cubicBezTo>
                  <a:pt x="96666" y="1222"/>
                  <a:pt x="95172" y="0"/>
                  <a:pt x="93333" y="0"/>
                </a:cubicBezTo>
                <a:cubicBezTo>
                  <a:pt x="91494" y="0"/>
                  <a:pt x="90000" y="1222"/>
                  <a:pt x="90000" y="2727"/>
                </a:cubicBezTo>
                <a:lnTo>
                  <a:pt x="90000" y="10911"/>
                </a:lnTo>
                <a:lnTo>
                  <a:pt x="83333" y="10911"/>
                </a:lnTo>
                <a:lnTo>
                  <a:pt x="83333" y="2727"/>
                </a:lnTo>
                <a:cubicBezTo>
                  <a:pt x="83333" y="1222"/>
                  <a:pt x="81838" y="0"/>
                  <a:pt x="80000" y="0"/>
                </a:cubicBezTo>
                <a:cubicBezTo>
                  <a:pt x="78161" y="0"/>
                  <a:pt x="76666" y="1222"/>
                  <a:pt x="76666" y="2727"/>
                </a:cubicBezTo>
                <a:lnTo>
                  <a:pt x="76666" y="10911"/>
                </a:lnTo>
                <a:lnTo>
                  <a:pt x="70000" y="10911"/>
                </a:lnTo>
                <a:lnTo>
                  <a:pt x="70000" y="2727"/>
                </a:lnTo>
                <a:cubicBezTo>
                  <a:pt x="70000" y="1222"/>
                  <a:pt x="68505" y="0"/>
                  <a:pt x="66666" y="0"/>
                </a:cubicBezTo>
                <a:cubicBezTo>
                  <a:pt x="64827" y="0"/>
                  <a:pt x="63333" y="1222"/>
                  <a:pt x="63333" y="2727"/>
                </a:cubicBezTo>
                <a:lnTo>
                  <a:pt x="63333" y="10911"/>
                </a:lnTo>
                <a:lnTo>
                  <a:pt x="56666" y="10911"/>
                </a:lnTo>
                <a:lnTo>
                  <a:pt x="56666" y="2727"/>
                </a:lnTo>
                <a:cubicBezTo>
                  <a:pt x="56666" y="1222"/>
                  <a:pt x="55172" y="0"/>
                  <a:pt x="53333" y="0"/>
                </a:cubicBezTo>
                <a:cubicBezTo>
                  <a:pt x="51494" y="0"/>
                  <a:pt x="50000" y="1222"/>
                  <a:pt x="50000" y="2727"/>
                </a:cubicBezTo>
                <a:lnTo>
                  <a:pt x="50000" y="10911"/>
                </a:lnTo>
                <a:lnTo>
                  <a:pt x="43333" y="10911"/>
                </a:lnTo>
                <a:lnTo>
                  <a:pt x="43333" y="2727"/>
                </a:lnTo>
                <a:cubicBezTo>
                  <a:pt x="43333" y="1222"/>
                  <a:pt x="41838" y="0"/>
                  <a:pt x="40000" y="0"/>
                </a:cubicBezTo>
                <a:cubicBezTo>
                  <a:pt x="38161" y="0"/>
                  <a:pt x="36666" y="1222"/>
                  <a:pt x="36666" y="2727"/>
                </a:cubicBezTo>
                <a:lnTo>
                  <a:pt x="36666" y="10911"/>
                </a:lnTo>
                <a:lnTo>
                  <a:pt x="30000" y="10911"/>
                </a:lnTo>
                <a:lnTo>
                  <a:pt x="30000" y="2727"/>
                </a:lnTo>
                <a:cubicBezTo>
                  <a:pt x="30000" y="1222"/>
                  <a:pt x="28505" y="0"/>
                  <a:pt x="26666" y="0"/>
                </a:cubicBezTo>
                <a:cubicBezTo>
                  <a:pt x="24827" y="0"/>
                  <a:pt x="23333" y="1222"/>
                  <a:pt x="23333" y="2727"/>
                </a:cubicBezTo>
                <a:lnTo>
                  <a:pt x="23333" y="10911"/>
                </a:lnTo>
                <a:lnTo>
                  <a:pt x="6666" y="10911"/>
                </a:lnTo>
                <a:cubicBezTo>
                  <a:pt x="2988" y="10911"/>
                  <a:pt x="0" y="13355"/>
                  <a:pt x="0" y="16361"/>
                </a:cubicBezTo>
                <a:lnTo>
                  <a:pt x="0" y="114544"/>
                </a:lnTo>
                <a:cubicBezTo>
                  <a:pt x="0" y="117561"/>
                  <a:pt x="2988" y="120000"/>
                  <a:pt x="6666" y="120000"/>
                </a:cubicBezTo>
                <a:lnTo>
                  <a:pt x="113333" y="120000"/>
                </a:lnTo>
                <a:cubicBezTo>
                  <a:pt x="117011" y="120000"/>
                  <a:pt x="120000" y="117561"/>
                  <a:pt x="120000" y="114544"/>
                </a:cubicBezTo>
                <a:lnTo>
                  <a:pt x="120000" y="16361"/>
                </a:lnTo>
                <a:cubicBezTo>
                  <a:pt x="120000" y="13355"/>
                  <a:pt x="117011" y="10911"/>
                  <a:pt x="113333" y="10911"/>
                </a:cubicBezTo>
                <a:moveTo>
                  <a:pt x="20000" y="49088"/>
                </a:moveTo>
                <a:lnTo>
                  <a:pt x="60000" y="49088"/>
                </a:lnTo>
                <a:cubicBezTo>
                  <a:pt x="61838" y="49088"/>
                  <a:pt x="63333" y="47872"/>
                  <a:pt x="63333" y="46361"/>
                </a:cubicBezTo>
                <a:cubicBezTo>
                  <a:pt x="63333" y="44861"/>
                  <a:pt x="61838" y="43638"/>
                  <a:pt x="60000" y="43638"/>
                </a:cubicBezTo>
                <a:lnTo>
                  <a:pt x="20000" y="43638"/>
                </a:lnTo>
                <a:cubicBezTo>
                  <a:pt x="18161" y="43638"/>
                  <a:pt x="16666" y="44861"/>
                  <a:pt x="16666" y="46361"/>
                </a:cubicBezTo>
                <a:cubicBezTo>
                  <a:pt x="16666" y="47872"/>
                  <a:pt x="18161" y="49088"/>
                  <a:pt x="20000" y="4908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2" name="Google Shape;462;p29"/>
          <p:cNvSpPr/>
          <p:nvPr/>
        </p:nvSpPr>
        <p:spPr>
          <a:xfrm>
            <a:off x="1724836" y="1410961"/>
            <a:ext cx="180900" cy="220500"/>
          </a:xfrm>
          <a:custGeom>
            <a:rect b="b" l="l" r="r" t="t"/>
            <a:pathLst>
              <a:path extrusionOk="0" h="120000" w="120000">
                <a:moveTo>
                  <a:pt x="113333" y="32727"/>
                </a:moveTo>
                <a:lnTo>
                  <a:pt x="6666" y="32727"/>
                </a:lnTo>
                <a:lnTo>
                  <a:pt x="6666" y="21816"/>
                </a:lnTo>
                <a:lnTo>
                  <a:pt x="33333" y="21816"/>
                </a:lnTo>
                <a:cubicBezTo>
                  <a:pt x="33333" y="24827"/>
                  <a:pt x="36322" y="27272"/>
                  <a:pt x="40000" y="27272"/>
                </a:cubicBezTo>
                <a:lnTo>
                  <a:pt x="80000" y="27272"/>
                </a:lnTo>
                <a:cubicBezTo>
                  <a:pt x="83677" y="27272"/>
                  <a:pt x="86666" y="24827"/>
                  <a:pt x="86666" y="21816"/>
                </a:cubicBezTo>
                <a:lnTo>
                  <a:pt x="113333" y="21816"/>
                </a:lnTo>
                <a:cubicBezTo>
                  <a:pt x="113333" y="21816"/>
                  <a:pt x="113333" y="32727"/>
                  <a:pt x="113333" y="32727"/>
                </a:cubicBezTo>
                <a:close/>
                <a:moveTo>
                  <a:pt x="113333" y="114544"/>
                </a:moveTo>
                <a:lnTo>
                  <a:pt x="6666" y="114544"/>
                </a:lnTo>
                <a:lnTo>
                  <a:pt x="6666" y="38183"/>
                </a:lnTo>
                <a:lnTo>
                  <a:pt x="113333" y="38183"/>
                </a:lnTo>
                <a:cubicBezTo>
                  <a:pt x="113333" y="38183"/>
                  <a:pt x="113333" y="114544"/>
                  <a:pt x="113333" y="114544"/>
                </a:cubicBezTo>
                <a:close/>
                <a:moveTo>
                  <a:pt x="40000" y="10911"/>
                </a:moveTo>
                <a:lnTo>
                  <a:pt x="80000" y="10911"/>
                </a:lnTo>
                <a:lnTo>
                  <a:pt x="80000" y="21816"/>
                </a:lnTo>
                <a:lnTo>
                  <a:pt x="40000" y="21816"/>
                </a:lnTo>
                <a:cubicBezTo>
                  <a:pt x="40000" y="21816"/>
                  <a:pt x="40000" y="10911"/>
                  <a:pt x="40000" y="10911"/>
                </a:cubicBezTo>
                <a:close/>
                <a:moveTo>
                  <a:pt x="113333" y="16361"/>
                </a:moveTo>
                <a:lnTo>
                  <a:pt x="86666" y="16361"/>
                </a:lnTo>
                <a:lnTo>
                  <a:pt x="86666" y="10911"/>
                </a:lnTo>
                <a:cubicBezTo>
                  <a:pt x="86666" y="7900"/>
                  <a:pt x="83677" y="5455"/>
                  <a:pt x="80000" y="5455"/>
                </a:cubicBezTo>
                <a:lnTo>
                  <a:pt x="66666" y="5455"/>
                </a:lnTo>
                <a:cubicBezTo>
                  <a:pt x="66666" y="2444"/>
                  <a:pt x="63677" y="0"/>
                  <a:pt x="60000" y="0"/>
                </a:cubicBezTo>
                <a:cubicBezTo>
                  <a:pt x="56322" y="0"/>
                  <a:pt x="53333" y="2444"/>
                  <a:pt x="53333" y="5455"/>
                </a:cubicBezTo>
                <a:lnTo>
                  <a:pt x="40000" y="5455"/>
                </a:lnTo>
                <a:cubicBezTo>
                  <a:pt x="36322" y="5455"/>
                  <a:pt x="33333" y="7900"/>
                  <a:pt x="33333" y="10911"/>
                </a:cubicBezTo>
                <a:lnTo>
                  <a:pt x="33333" y="16361"/>
                </a:lnTo>
                <a:lnTo>
                  <a:pt x="6666" y="16361"/>
                </a:lnTo>
                <a:cubicBezTo>
                  <a:pt x="2988" y="16361"/>
                  <a:pt x="0" y="18811"/>
                  <a:pt x="0" y="21816"/>
                </a:cubicBezTo>
                <a:lnTo>
                  <a:pt x="0" y="114544"/>
                </a:lnTo>
                <a:cubicBezTo>
                  <a:pt x="0" y="117555"/>
                  <a:pt x="2988" y="120000"/>
                  <a:pt x="6666" y="120000"/>
                </a:cubicBezTo>
                <a:lnTo>
                  <a:pt x="113333" y="120000"/>
                </a:lnTo>
                <a:cubicBezTo>
                  <a:pt x="117011" y="120000"/>
                  <a:pt x="120000" y="117555"/>
                  <a:pt x="120000" y="114544"/>
                </a:cubicBezTo>
                <a:lnTo>
                  <a:pt x="120000" y="21816"/>
                </a:lnTo>
                <a:cubicBezTo>
                  <a:pt x="120000" y="18811"/>
                  <a:pt x="117011" y="16361"/>
                  <a:pt x="113333" y="16361"/>
                </a:cubicBezTo>
                <a:moveTo>
                  <a:pt x="23333" y="92727"/>
                </a:moveTo>
                <a:lnTo>
                  <a:pt x="83333" y="92727"/>
                </a:lnTo>
                <a:cubicBezTo>
                  <a:pt x="85172" y="92727"/>
                  <a:pt x="86666" y="91511"/>
                  <a:pt x="86666" y="90000"/>
                </a:cubicBezTo>
                <a:cubicBezTo>
                  <a:pt x="86666" y="88494"/>
                  <a:pt x="85172" y="87272"/>
                  <a:pt x="83333" y="87272"/>
                </a:cubicBezTo>
                <a:lnTo>
                  <a:pt x="23333" y="87272"/>
                </a:lnTo>
                <a:cubicBezTo>
                  <a:pt x="21494" y="87272"/>
                  <a:pt x="20000" y="88494"/>
                  <a:pt x="20000" y="90000"/>
                </a:cubicBezTo>
                <a:cubicBezTo>
                  <a:pt x="20000" y="91511"/>
                  <a:pt x="21494" y="92727"/>
                  <a:pt x="23333" y="92727"/>
                </a:cubicBezTo>
                <a:moveTo>
                  <a:pt x="23333" y="76361"/>
                </a:moveTo>
                <a:lnTo>
                  <a:pt x="96666" y="76361"/>
                </a:lnTo>
                <a:cubicBezTo>
                  <a:pt x="98505" y="76361"/>
                  <a:pt x="100000" y="75144"/>
                  <a:pt x="100000" y="73638"/>
                </a:cubicBezTo>
                <a:cubicBezTo>
                  <a:pt x="100000" y="72133"/>
                  <a:pt x="98505" y="70911"/>
                  <a:pt x="96666" y="70911"/>
                </a:cubicBezTo>
                <a:lnTo>
                  <a:pt x="23333" y="70911"/>
                </a:lnTo>
                <a:cubicBezTo>
                  <a:pt x="21494" y="70911"/>
                  <a:pt x="20000" y="72133"/>
                  <a:pt x="20000" y="73638"/>
                </a:cubicBezTo>
                <a:cubicBezTo>
                  <a:pt x="20000" y="75144"/>
                  <a:pt x="21494" y="76361"/>
                  <a:pt x="23333" y="76361"/>
                </a:cubicBezTo>
                <a:moveTo>
                  <a:pt x="23333" y="60000"/>
                </a:moveTo>
                <a:lnTo>
                  <a:pt x="63333" y="60000"/>
                </a:lnTo>
                <a:cubicBezTo>
                  <a:pt x="65172" y="60000"/>
                  <a:pt x="66666" y="58783"/>
                  <a:pt x="66666" y="57272"/>
                </a:cubicBezTo>
                <a:cubicBezTo>
                  <a:pt x="66666" y="55766"/>
                  <a:pt x="65172" y="54544"/>
                  <a:pt x="63333" y="54544"/>
                </a:cubicBezTo>
                <a:lnTo>
                  <a:pt x="23333" y="54544"/>
                </a:lnTo>
                <a:cubicBezTo>
                  <a:pt x="21494" y="54544"/>
                  <a:pt x="20000" y="55766"/>
                  <a:pt x="20000" y="57272"/>
                </a:cubicBezTo>
                <a:cubicBezTo>
                  <a:pt x="20000" y="58783"/>
                  <a:pt x="21494" y="60000"/>
                  <a:pt x="23333" y="60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3" name="Google Shape;463;p29"/>
          <p:cNvSpPr/>
          <p:nvPr/>
        </p:nvSpPr>
        <p:spPr>
          <a:xfrm>
            <a:off x="2126277" y="1446087"/>
            <a:ext cx="220500" cy="150600"/>
          </a:xfrm>
          <a:custGeom>
            <a:rect b="b" l="l" r="r" t="t"/>
            <a:pathLst>
              <a:path extrusionOk="0" h="120000" w="120000">
                <a:moveTo>
                  <a:pt x="120000" y="4000"/>
                </a:moveTo>
                <a:cubicBezTo>
                  <a:pt x="120000" y="1794"/>
                  <a:pt x="118777" y="0"/>
                  <a:pt x="117272" y="0"/>
                </a:cubicBezTo>
                <a:cubicBezTo>
                  <a:pt x="116494" y="0"/>
                  <a:pt x="115805" y="488"/>
                  <a:pt x="115311" y="1255"/>
                </a:cubicBezTo>
                <a:lnTo>
                  <a:pt x="115300" y="1238"/>
                </a:lnTo>
                <a:lnTo>
                  <a:pt x="43600" y="110294"/>
                </a:lnTo>
                <a:lnTo>
                  <a:pt x="4655" y="53172"/>
                </a:lnTo>
                <a:cubicBezTo>
                  <a:pt x="4161" y="52450"/>
                  <a:pt x="3477" y="52000"/>
                  <a:pt x="2727" y="52000"/>
                </a:cubicBezTo>
                <a:cubicBezTo>
                  <a:pt x="1222" y="52000"/>
                  <a:pt x="0" y="53794"/>
                  <a:pt x="0" y="56000"/>
                </a:cubicBezTo>
                <a:cubicBezTo>
                  <a:pt x="0" y="57105"/>
                  <a:pt x="305" y="58105"/>
                  <a:pt x="800" y="58827"/>
                </a:cubicBezTo>
                <a:lnTo>
                  <a:pt x="41705" y="118833"/>
                </a:lnTo>
                <a:cubicBezTo>
                  <a:pt x="42200" y="119555"/>
                  <a:pt x="42883" y="120000"/>
                  <a:pt x="43638" y="120000"/>
                </a:cubicBezTo>
                <a:cubicBezTo>
                  <a:pt x="44416" y="120000"/>
                  <a:pt x="45105" y="119516"/>
                  <a:pt x="45600" y="118755"/>
                </a:cubicBezTo>
                <a:lnTo>
                  <a:pt x="45611" y="118761"/>
                </a:lnTo>
                <a:lnTo>
                  <a:pt x="119250" y="6761"/>
                </a:lnTo>
                <a:lnTo>
                  <a:pt x="119233" y="6750"/>
                </a:lnTo>
                <a:cubicBezTo>
                  <a:pt x="119705" y="6038"/>
                  <a:pt x="120000" y="5072"/>
                  <a:pt x="120000" y="4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4" name="Google Shape;464;p29"/>
          <p:cNvSpPr/>
          <p:nvPr/>
        </p:nvSpPr>
        <p:spPr>
          <a:xfrm>
            <a:off x="2547790" y="1410961"/>
            <a:ext cx="220500" cy="2205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5" name="Google Shape;465;p29"/>
          <p:cNvSpPr/>
          <p:nvPr/>
        </p:nvSpPr>
        <p:spPr>
          <a:xfrm>
            <a:off x="2989375" y="1431033"/>
            <a:ext cx="180900" cy="180900"/>
          </a:xfrm>
          <a:custGeom>
            <a:rect b="b" l="l" r="r" t="t"/>
            <a:pathLst>
              <a:path extrusionOk="0" h="120000" w="120000">
                <a:moveTo>
                  <a:pt x="64711" y="60000"/>
                </a:moveTo>
                <a:lnTo>
                  <a:pt x="119022" y="5688"/>
                </a:lnTo>
                <a:cubicBezTo>
                  <a:pt x="119627" y="5088"/>
                  <a:pt x="120000" y="4255"/>
                  <a:pt x="120000" y="3333"/>
                </a:cubicBezTo>
                <a:cubicBezTo>
                  <a:pt x="120000" y="1494"/>
                  <a:pt x="118511" y="0"/>
                  <a:pt x="116666" y="0"/>
                </a:cubicBezTo>
                <a:cubicBezTo>
                  <a:pt x="115750" y="0"/>
                  <a:pt x="114916" y="372"/>
                  <a:pt x="114311" y="977"/>
                </a:cubicBezTo>
                <a:lnTo>
                  <a:pt x="60000" y="55288"/>
                </a:lnTo>
                <a:lnTo>
                  <a:pt x="5688" y="977"/>
                </a:lnTo>
                <a:cubicBezTo>
                  <a:pt x="5088" y="372"/>
                  <a:pt x="4255" y="0"/>
                  <a:pt x="3333" y="0"/>
                </a:cubicBezTo>
                <a:cubicBezTo>
                  <a:pt x="1488" y="0"/>
                  <a:pt x="0" y="1494"/>
                  <a:pt x="0" y="3333"/>
                </a:cubicBezTo>
                <a:cubicBezTo>
                  <a:pt x="0" y="4255"/>
                  <a:pt x="372" y="5088"/>
                  <a:pt x="977" y="5694"/>
                </a:cubicBezTo>
                <a:lnTo>
                  <a:pt x="55288" y="60000"/>
                </a:lnTo>
                <a:lnTo>
                  <a:pt x="977" y="114311"/>
                </a:lnTo>
                <a:cubicBezTo>
                  <a:pt x="372" y="114911"/>
                  <a:pt x="0" y="115744"/>
                  <a:pt x="0" y="116666"/>
                </a:cubicBezTo>
                <a:cubicBezTo>
                  <a:pt x="0" y="118511"/>
                  <a:pt x="1488" y="120000"/>
                  <a:pt x="3333" y="120000"/>
                </a:cubicBezTo>
                <a:cubicBezTo>
                  <a:pt x="4255" y="120000"/>
                  <a:pt x="5088" y="119627"/>
                  <a:pt x="5688" y="119022"/>
                </a:cubicBezTo>
                <a:lnTo>
                  <a:pt x="60000" y="64711"/>
                </a:lnTo>
                <a:lnTo>
                  <a:pt x="114311" y="119022"/>
                </a:lnTo>
                <a:cubicBezTo>
                  <a:pt x="114916" y="119627"/>
                  <a:pt x="115750" y="120000"/>
                  <a:pt x="116666" y="120000"/>
                </a:cubicBezTo>
                <a:cubicBezTo>
                  <a:pt x="118511" y="120000"/>
                  <a:pt x="120000" y="118511"/>
                  <a:pt x="120000" y="116666"/>
                </a:cubicBezTo>
                <a:cubicBezTo>
                  <a:pt x="120000" y="115744"/>
                  <a:pt x="119627" y="114911"/>
                  <a:pt x="119022" y="114311"/>
                </a:cubicBezTo>
                <a:cubicBezTo>
                  <a:pt x="119022" y="114311"/>
                  <a:pt x="64711" y="60000"/>
                  <a:pt x="64711" y="60000"/>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6" name="Google Shape;466;p29"/>
          <p:cNvSpPr/>
          <p:nvPr/>
        </p:nvSpPr>
        <p:spPr>
          <a:xfrm>
            <a:off x="3390816" y="1410961"/>
            <a:ext cx="220500" cy="220500"/>
          </a:xfrm>
          <a:custGeom>
            <a:rect b="b" l="l" r="r" t="t"/>
            <a:pathLst>
              <a:path extrusionOk="0" h="120000" w="120000">
                <a:moveTo>
                  <a:pt x="103638" y="27272"/>
                </a:moveTo>
                <a:lnTo>
                  <a:pt x="109088" y="27272"/>
                </a:lnTo>
                <a:lnTo>
                  <a:pt x="109088" y="21816"/>
                </a:lnTo>
                <a:lnTo>
                  <a:pt x="103638" y="21816"/>
                </a:lnTo>
                <a:cubicBezTo>
                  <a:pt x="103638" y="21816"/>
                  <a:pt x="103638" y="27272"/>
                  <a:pt x="103638" y="27272"/>
                </a:cubicBezTo>
                <a:close/>
                <a:moveTo>
                  <a:pt x="109088" y="70911"/>
                </a:moveTo>
                <a:lnTo>
                  <a:pt x="103638" y="70911"/>
                </a:lnTo>
                <a:lnTo>
                  <a:pt x="103638" y="76361"/>
                </a:lnTo>
                <a:lnTo>
                  <a:pt x="109088" y="76361"/>
                </a:lnTo>
                <a:cubicBezTo>
                  <a:pt x="109088" y="76361"/>
                  <a:pt x="109088" y="70911"/>
                  <a:pt x="109088" y="70911"/>
                </a:cubicBezTo>
                <a:close/>
                <a:moveTo>
                  <a:pt x="103638" y="16361"/>
                </a:moveTo>
                <a:lnTo>
                  <a:pt x="109088" y="16361"/>
                </a:lnTo>
                <a:lnTo>
                  <a:pt x="109088" y="10911"/>
                </a:lnTo>
                <a:lnTo>
                  <a:pt x="103638" y="10911"/>
                </a:lnTo>
                <a:cubicBezTo>
                  <a:pt x="103638" y="10911"/>
                  <a:pt x="103638" y="16361"/>
                  <a:pt x="103638" y="16361"/>
                </a:cubicBezTo>
                <a:close/>
                <a:moveTo>
                  <a:pt x="114544" y="57272"/>
                </a:moveTo>
                <a:lnTo>
                  <a:pt x="98183" y="57272"/>
                </a:lnTo>
                <a:lnTo>
                  <a:pt x="98183" y="5455"/>
                </a:lnTo>
                <a:lnTo>
                  <a:pt x="109088" y="5455"/>
                </a:lnTo>
                <a:cubicBezTo>
                  <a:pt x="112100" y="5455"/>
                  <a:pt x="114544" y="7900"/>
                  <a:pt x="114544" y="10911"/>
                </a:cubicBezTo>
                <a:cubicBezTo>
                  <a:pt x="114544" y="10911"/>
                  <a:pt x="114544" y="57272"/>
                  <a:pt x="114544" y="57272"/>
                </a:cubicBezTo>
                <a:close/>
                <a:moveTo>
                  <a:pt x="114544" y="109088"/>
                </a:moveTo>
                <a:cubicBezTo>
                  <a:pt x="114544" y="112100"/>
                  <a:pt x="112100" y="114544"/>
                  <a:pt x="109088" y="114544"/>
                </a:cubicBezTo>
                <a:lnTo>
                  <a:pt x="98183" y="114544"/>
                </a:lnTo>
                <a:lnTo>
                  <a:pt x="98183" y="62727"/>
                </a:lnTo>
                <a:lnTo>
                  <a:pt x="114544" y="62727"/>
                </a:lnTo>
                <a:cubicBezTo>
                  <a:pt x="114544" y="62727"/>
                  <a:pt x="114544" y="109088"/>
                  <a:pt x="114544" y="109088"/>
                </a:cubicBezTo>
                <a:close/>
                <a:moveTo>
                  <a:pt x="92727" y="57272"/>
                </a:moveTo>
                <a:lnTo>
                  <a:pt x="27272" y="57272"/>
                </a:lnTo>
                <a:lnTo>
                  <a:pt x="27272" y="5455"/>
                </a:lnTo>
                <a:lnTo>
                  <a:pt x="92727" y="5455"/>
                </a:lnTo>
                <a:cubicBezTo>
                  <a:pt x="92727" y="5455"/>
                  <a:pt x="92727" y="57272"/>
                  <a:pt x="92727" y="57272"/>
                </a:cubicBezTo>
                <a:close/>
                <a:moveTo>
                  <a:pt x="92727" y="114544"/>
                </a:moveTo>
                <a:lnTo>
                  <a:pt x="27272" y="114544"/>
                </a:lnTo>
                <a:lnTo>
                  <a:pt x="27272" y="62727"/>
                </a:lnTo>
                <a:lnTo>
                  <a:pt x="92727" y="62727"/>
                </a:lnTo>
                <a:cubicBezTo>
                  <a:pt x="92727" y="62727"/>
                  <a:pt x="92727" y="114544"/>
                  <a:pt x="92727" y="114544"/>
                </a:cubicBezTo>
                <a:close/>
                <a:moveTo>
                  <a:pt x="21816" y="57272"/>
                </a:moveTo>
                <a:lnTo>
                  <a:pt x="5455" y="57272"/>
                </a:lnTo>
                <a:lnTo>
                  <a:pt x="5455" y="10911"/>
                </a:lnTo>
                <a:cubicBezTo>
                  <a:pt x="5455" y="7900"/>
                  <a:pt x="7894" y="5455"/>
                  <a:pt x="10911" y="5455"/>
                </a:cubicBezTo>
                <a:lnTo>
                  <a:pt x="21816" y="5455"/>
                </a:lnTo>
                <a:cubicBezTo>
                  <a:pt x="21816" y="5455"/>
                  <a:pt x="21816" y="57272"/>
                  <a:pt x="21816" y="57272"/>
                </a:cubicBezTo>
                <a:close/>
                <a:moveTo>
                  <a:pt x="21816" y="114544"/>
                </a:moveTo>
                <a:lnTo>
                  <a:pt x="10911" y="114544"/>
                </a:lnTo>
                <a:cubicBezTo>
                  <a:pt x="7894" y="114544"/>
                  <a:pt x="5455" y="112100"/>
                  <a:pt x="5455" y="109088"/>
                </a:cubicBezTo>
                <a:lnTo>
                  <a:pt x="5455" y="62727"/>
                </a:lnTo>
                <a:lnTo>
                  <a:pt x="21816" y="62727"/>
                </a:lnTo>
                <a:cubicBezTo>
                  <a:pt x="21816" y="62727"/>
                  <a:pt x="21816" y="114544"/>
                  <a:pt x="21816" y="114544"/>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109088" y="81816"/>
                </a:moveTo>
                <a:lnTo>
                  <a:pt x="103638" y="81816"/>
                </a:lnTo>
                <a:lnTo>
                  <a:pt x="103638" y="87272"/>
                </a:lnTo>
                <a:lnTo>
                  <a:pt x="109088" y="87272"/>
                </a:lnTo>
                <a:cubicBezTo>
                  <a:pt x="109088" y="87272"/>
                  <a:pt x="109088" y="81816"/>
                  <a:pt x="109088" y="81816"/>
                </a:cubicBezTo>
                <a:close/>
                <a:moveTo>
                  <a:pt x="103638" y="38183"/>
                </a:moveTo>
                <a:lnTo>
                  <a:pt x="109088" y="38183"/>
                </a:lnTo>
                <a:lnTo>
                  <a:pt x="109088" y="32727"/>
                </a:lnTo>
                <a:lnTo>
                  <a:pt x="103638" y="32727"/>
                </a:lnTo>
                <a:cubicBezTo>
                  <a:pt x="103638" y="32727"/>
                  <a:pt x="103638" y="38183"/>
                  <a:pt x="103638" y="38183"/>
                </a:cubicBezTo>
                <a:close/>
                <a:moveTo>
                  <a:pt x="103638" y="49088"/>
                </a:moveTo>
                <a:lnTo>
                  <a:pt x="109088" y="49088"/>
                </a:lnTo>
                <a:lnTo>
                  <a:pt x="109088" y="43638"/>
                </a:lnTo>
                <a:lnTo>
                  <a:pt x="103638" y="43638"/>
                </a:lnTo>
                <a:cubicBezTo>
                  <a:pt x="103638" y="43638"/>
                  <a:pt x="103638" y="49088"/>
                  <a:pt x="103638" y="49088"/>
                </a:cubicBezTo>
                <a:close/>
                <a:moveTo>
                  <a:pt x="109088" y="92727"/>
                </a:moveTo>
                <a:lnTo>
                  <a:pt x="103638" y="92727"/>
                </a:lnTo>
                <a:lnTo>
                  <a:pt x="103638" y="98183"/>
                </a:lnTo>
                <a:lnTo>
                  <a:pt x="109088" y="98183"/>
                </a:lnTo>
                <a:cubicBezTo>
                  <a:pt x="109088" y="98183"/>
                  <a:pt x="109088" y="92727"/>
                  <a:pt x="109088" y="92727"/>
                </a:cubicBezTo>
                <a:close/>
                <a:moveTo>
                  <a:pt x="109088" y="103638"/>
                </a:moveTo>
                <a:lnTo>
                  <a:pt x="103638" y="103638"/>
                </a:lnTo>
                <a:lnTo>
                  <a:pt x="103638" y="109088"/>
                </a:lnTo>
                <a:lnTo>
                  <a:pt x="109088" y="109088"/>
                </a:lnTo>
                <a:cubicBezTo>
                  <a:pt x="109088" y="109088"/>
                  <a:pt x="109088" y="103638"/>
                  <a:pt x="109088" y="103638"/>
                </a:cubicBezTo>
                <a:close/>
                <a:moveTo>
                  <a:pt x="16361" y="103638"/>
                </a:moveTo>
                <a:lnTo>
                  <a:pt x="10911" y="103638"/>
                </a:lnTo>
                <a:lnTo>
                  <a:pt x="10911" y="109088"/>
                </a:lnTo>
                <a:lnTo>
                  <a:pt x="16361" y="109088"/>
                </a:lnTo>
                <a:cubicBezTo>
                  <a:pt x="16361" y="109088"/>
                  <a:pt x="16361" y="103638"/>
                  <a:pt x="16361" y="103638"/>
                </a:cubicBezTo>
                <a:close/>
                <a:moveTo>
                  <a:pt x="16361" y="92727"/>
                </a:moveTo>
                <a:lnTo>
                  <a:pt x="10911" y="92727"/>
                </a:lnTo>
                <a:lnTo>
                  <a:pt x="10911" y="98183"/>
                </a:lnTo>
                <a:lnTo>
                  <a:pt x="16361" y="98183"/>
                </a:lnTo>
                <a:cubicBezTo>
                  <a:pt x="16361" y="98183"/>
                  <a:pt x="16361" y="92727"/>
                  <a:pt x="16361" y="92727"/>
                </a:cubicBezTo>
                <a:close/>
                <a:moveTo>
                  <a:pt x="10911" y="16361"/>
                </a:moveTo>
                <a:lnTo>
                  <a:pt x="16361" y="16361"/>
                </a:lnTo>
                <a:lnTo>
                  <a:pt x="16361" y="10911"/>
                </a:lnTo>
                <a:lnTo>
                  <a:pt x="10911" y="10911"/>
                </a:lnTo>
                <a:cubicBezTo>
                  <a:pt x="10911" y="10911"/>
                  <a:pt x="10911" y="16361"/>
                  <a:pt x="10911" y="16361"/>
                </a:cubicBezTo>
                <a:close/>
                <a:moveTo>
                  <a:pt x="16361" y="81816"/>
                </a:moveTo>
                <a:lnTo>
                  <a:pt x="10911" y="81816"/>
                </a:lnTo>
                <a:lnTo>
                  <a:pt x="10911" y="87272"/>
                </a:lnTo>
                <a:lnTo>
                  <a:pt x="16361" y="87272"/>
                </a:lnTo>
                <a:cubicBezTo>
                  <a:pt x="16361" y="87272"/>
                  <a:pt x="16361" y="81816"/>
                  <a:pt x="16361" y="81816"/>
                </a:cubicBezTo>
                <a:close/>
                <a:moveTo>
                  <a:pt x="16361" y="70911"/>
                </a:moveTo>
                <a:lnTo>
                  <a:pt x="10911" y="70911"/>
                </a:lnTo>
                <a:lnTo>
                  <a:pt x="10911" y="76361"/>
                </a:lnTo>
                <a:lnTo>
                  <a:pt x="16361" y="76361"/>
                </a:lnTo>
                <a:cubicBezTo>
                  <a:pt x="16361" y="76361"/>
                  <a:pt x="16361" y="70911"/>
                  <a:pt x="16361" y="70911"/>
                </a:cubicBezTo>
                <a:close/>
                <a:moveTo>
                  <a:pt x="10911" y="38183"/>
                </a:moveTo>
                <a:lnTo>
                  <a:pt x="16361" y="38183"/>
                </a:lnTo>
                <a:lnTo>
                  <a:pt x="16361" y="32727"/>
                </a:lnTo>
                <a:lnTo>
                  <a:pt x="10911" y="32727"/>
                </a:lnTo>
                <a:cubicBezTo>
                  <a:pt x="10911" y="32727"/>
                  <a:pt x="10911" y="38183"/>
                  <a:pt x="10911" y="38183"/>
                </a:cubicBezTo>
                <a:close/>
                <a:moveTo>
                  <a:pt x="10911" y="27272"/>
                </a:moveTo>
                <a:lnTo>
                  <a:pt x="16361" y="27272"/>
                </a:lnTo>
                <a:lnTo>
                  <a:pt x="16361" y="21816"/>
                </a:lnTo>
                <a:lnTo>
                  <a:pt x="10911" y="21816"/>
                </a:lnTo>
                <a:cubicBezTo>
                  <a:pt x="10911" y="21816"/>
                  <a:pt x="10911" y="27272"/>
                  <a:pt x="10911" y="27272"/>
                </a:cubicBezTo>
                <a:close/>
                <a:moveTo>
                  <a:pt x="10911" y="49088"/>
                </a:moveTo>
                <a:lnTo>
                  <a:pt x="16361" y="49088"/>
                </a:lnTo>
                <a:lnTo>
                  <a:pt x="16361" y="43638"/>
                </a:lnTo>
                <a:lnTo>
                  <a:pt x="10911" y="43638"/>
                </a:lnTo>
                <a:cubicBezTo>
                  <a:pt x="10911" y="43638"/>
                  <a:pt x="10911" y="49088"/>
                  <a:pt x="10911" y="4908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7" name="Google Shape;467;p29"/>
          <p:cNvSpPr/>
          <p:nvPr/>
        </p:nvSpPr>
        <p:spPr>
          <a:xfrm>
            <a:off x="3812328" y="1410961"/>
            <a:ext cx="220500" cy="220500"/>
          </a:xfrm>
          <a:custGeom>
            <a:rect b="b" l="l" r="r" t="t"/>
            <a:pathLst>
              <a:path extrusionOk="0" h="120000" w="120000">
                <a:moveTo>
                  <a:pt x="87272" y="103638"/>
                </a:moveTo>
                <a:lnTo>
                  <a:pt x="81816" y="103638"/>
                </a:lnTo>
                <a:lnTo>
                  <a:pt x="81816" y="109088"/>
                </a:lnTo>
                <a:lnTo>
                  <a:pt x="87272" y="109088"/>
                </a:lnTo>
                <a:cubicBezTo>
                  <a:pt x="87272" y="109088"/>
                  <a:pt x="87272" y="103638"/>
                  <a:pt x="87272" y="103638"/>
                </a:cubicBezTo>
                <a:close/>
                <a:moveTo>
                  <a:pt x="87272" y="81816"/>
                </a:moveTo>
                <a:lnTo>
                  <a:pt x="81816" y="81816"/>
                </a:lnTo>
                <a:lnTo>
                  <a:pt x="81816" y="87272"/>
                </a:lnTo>
                <a:lnTo>
                  <a:pt x="87272" y="87272"/>
                </a:lnTo>
                <a:cubicBezTo>
                  <a:pt x="87272" y="87272"/>
                  <a:pt x="87272" y="81816"/>
                  <a:pt x="87272" y="81816"/>
                </a:cubicBezTo>
                <a:close/>
                <a:moveTo>
                  <a:pt x="81816" y="60000"/>
                </a:moveTo>
                <a:lnTo>
                  <a:pt x="87272" y="60000"/>
                </a:lnTo>
                <a:lnTo>
                  <a:pt x="87272" y="54544"/>
                </a:lnTo>
                <a:lnTo>
                  <a:pt x="81816" y="54544"/>
                </a:lnTo>
                <a:cubicBezTo>
                  <a:pt x="81816" y="54544"/>
                  <a:pt x="81816" y="60000"/>
                  <a:pt x="81816" y="60000"/>
                </a:cubicBezTo>
                <a:close/>
                <a:moveTo>
                  <a:pt x="87272" y="92727"/>
                </a:moveTo>
                <a:lnTo>
                  <a:pt x="81816" y="92727"/>
                </a:lnTo>
                <a:lnTo>
                  <a:pt x="81816" y="98183"/>
                </a:lnTo>
                <a:lnTo>
                  <a:pt x="87272" y="98183"/>
                </a:lnTo>
                <a:cubicBezTo>
                  <a:pt x="87272" y="98183"/>
                  <a:pt x="87272" y="92727"/>
                  <a:pt x="87272" y="92727"/>
                </a:cubicBezTo>
                <a:close/>
                <a:moveTo>
                  <a:pt x="81816" y="49088"/>
                </a:moveTo>
                <a:lnTo>
                  <a:pt x="87272" y="49088"/>
                </a:lnTo>
                <a:lnTo>
                  <a:pt x="87272" y="43638"/>
                </a:lnTo>
                <a:lnTo>
                  <a:pt x="81816" y="43638"/>
                </a:lnTo>
                <a:cubicBezTo>
                  <a:pt x="81816" y="43638"/>
                  <a:pt x="81816" y="49088"/>
                  <a:pt x="81816" y="49088"/>
                </a:cubicBezTo>
                <a:close/>
                <a:moveTo>
                  <a:pt x="109088" y="0"/>
                </a:moveTo>
                <a:lnTo>
                  <a:pt x="32727" y="0"/>
                </a:lnTo>
                <a:cubicBezTo>
                  <a:pt x="26700" y="0"/>
                  <a:pt x="21816" y="4883"/>
                  <a:pt x="21816" y="10911"/>
                </a:cubicBezTo>
                <a:lnTo>
                  <a:pt x="21816" y="13638"/>
                </a:lnTo>
                <a:cubicBezTo>
                  <a:pt x="21816" y="15144"/>
                  <a:pt x="23038" y="16361"/>
                  <a:pt x="24544" y="16361"/>
                </a:cubicBezTo>
                <a:cubicBezTo>
                  <a:pt x="26055" y="16361"/>
                  <a:pt x="27272" y="15144"/>
                  <a:pt x="27272" y="13638"/>
                </a:cubicBezTo>
                <a:lnTo>
                  <a:pt x="27272" y="10911"/>
                </a:lnTo>
                <a:cubicBezTo>
                  <a:pt x="27272" y="7900"/>
                  <a:pt x="29716" y="5455"/>
                  <a:pt x="32727" y="5455"/>
                </a:cubicBezTo>
                <a:lnTo>
                  <a:pt x="109088" y="5455"/>
                </a:lnTo>
                <a:cubicBezTo>
                  <a:pt x="112100" y="5455"/>
                  <a:pt x="114544" y="7900"/>
                  <a:pt x="114544" y="10911"/>
                </a:cubicBezTo>
                <a:lnTo>
                  <a:pt x="114544" y="87272"/>
                </a:lnTo>
                <a:cubicBezTo>
                  <a:pt x="114544" y="90283"/>
                  <a:pt x="112100" y="92727"/>
                  <a:pt x="109088" y="92727"/>
                </a:cubicBezTo>
                <a:lnTo>
                  <a:pt x="106361" y="92727"/>
                </a:lnTo>
                <a:cubicBezTo>
                  <a:pt x="104855" y="92727"/>
                  <a:pt x="103638" y="93950"/>
                  <a:pt x="103638" y="95455"/>
                </a:cubicBezTo>
                <a:cubicBezTo>
                  <a:pt x="103638" y="96961"/>
                  <a:pt x="104855" y="98183"/>
                  <a:pt x="106361" y="98183"/>
                </a:cubicBezTo>
                <a:lnTo>
                  <a:pt x="109088" y="98183"/>
                </a:lnTo>
                <a:cubicBezTo>
                  <a:pt x="115116" y="98183"/>
                  <a:pt x="120000" y="93300"/>
                  <a:pt x="120000" y="87272"/>
                </a:cubicBezTo>
                <a:lnTo>
                  <a:pt x="120000" y="10911"/>
                </a:lnTo>
                <a:cubicBezTo>
                  <a:pt x="120000" y="4883"/>
                  <a:pt x="115116" y="0"/>
                  <a:pt x="109088" y="0"/>
                </a:cubicBezTo>
                <a:moveTo>
                  <a:pt x="81816" y="38183"/>
                </a:moveTo>
                <a:lnTo>
                  <a:pt x="87272" y="38183"/>
                </a:lnTo>
                <a:lnTo>
                  <a:pt x="87272" y="32727"/>
                </a:lnTo>
                <a:lnTo>
                  <a:pt x="81816" y="32727"/>
                </a:lnTo>
                <a:cubicBezTo>
                  <a:pt x="81816" y="32727"/>
                  <a:pt x="81816" y="38183"/>
                  <a:pt x="81816" y="38183"/>
                </a:cubicBezTo>
                <a:close/>
                <a:moveTo>
                  <a:pt x="92727" y="68183"/>
                </a:moveTo>
                <a:lnTo>
                  <a:pt x="76361" y="68183"/>
                </a:lnTo>
                <a:lnTo>
                  <a:pt x="76361" y="27272"/>
                </a:lnTo>
                <a:lnTo>
                  <a:pt x="87272" y="27272"/>
                </a:lnTo>
                <a:cubicBezTo>
                  <a:pt x="90283" y="27272"/>
                  <a:pt x="92727" y="29716"/>
                  <a:pt x="92727" y="32727"/>
                </a:cubicBezTo>
                <a:cubicBezTo>
                  <a:pt x="92727" y="32727"/>
                  <a:pt x="92727" y="68183"/>
                  <a:pt x="92727" y="68183"/>
                </a:cubicBezTo>
                <a:close/>
                <a:moveTo>
                  <a:pt x="92727" y="109088"/>
                </a:moveTo>
                <a:cubicBezTo>
                  <a:pt x="92727" y="112100"/>
                  <a:pt x="90283" y="114544"/>
                  <a:pt x="87272" y="114544"/>
                </a:cubicBezTo>
                <a:lnTo>
                  <a:pt x="76361" y="114544"/>
                </a:lnTo>
                <a:lnTo>
                  <a:pt x="76361" y="73638"/>
                </a:lnTo>
                <a:lnTo>
                  <a:pt x="92727" y="73638"/>
                </a:lnTo>
                <a:cubicBezTo>
                  <a:pt x="92727" y="73638"/>
                  <a:pt x="92727" y="109088"/>
                  <a:pt x="92727" y="109088"/>
                </a:cubicBezTo>
                <a:close/>
                <a:moveTo>
                  <a:pt x="70911" y="68183"/>
                </a:moveTo>
                <a:lnTo>
                  <a:pt x="27272" y="68183"/>
                </a:lnTo>
                <a:lnTo>
                  <a:pt x="27272" y="27272"/>
                </a:lnTo>
                <a:lnTo>
                  <a:pt x="70911" y="27272"/>
                </a:lnTo>
                <a:cubicBezTo>
                  <a:pt x="70911" y="27272"/>
                  <a:pt x="70911" y="68183"/>
                  <a:pt x="70911" y="68183"/>
                </a:cubicBezTo>
                <a:close/>
                <a:moveTo>
                  <a:pt x="70911" y="114544"/>
                </a:moveTo>
                <a:lnTo>
                  <a:pt x="27272" y="114544"/>
                </a:lnTo>
                <a:lnTo>
                  <a:pt x="27272" y="73638"/>
                </a:lnTo>
                <a:lnTo>
                  <a:pt x="70911" y="73638"/>
                </a:lnTo>
                <a:cubicBezTo>
                  <a:pt x="70911" y="73638"/>
                  <a:pt x="70911" y="114544"/>
                  <a:pt x="70911" y="114544"/>
                </a:cubicBezTo>
                <a:close/>
                <a:moveTo>
                  <a:pt x="21816" y="68183"/>
                </a:moveTo>
                <a:lnTo>
                  <a:pt x="5455" y="68183"/>
                </a:lnTo>
                <a:lnTo>
                  <a:pt x="5455" y="32727"/>
                </a:lnTo>
                <a:cubicBezTo>
                  <a:pt x="5455" y="29716"/>
                  <a:pt x="7900" y="27272"/>
                  <a:pt x="10911" y="27272"/>
                </a:cubicBezTo>
                <a:lnTo>
                  <a:pt x="21816" y="27272"/>
                </a:lnTo>
                <a:cubicBezTo>
                  <a:pt x="21816" y="27272"/>
                  <a:pt x="21816" y="68183"/>
                  <a:pt x="21816" y="68183"/>
                </a:cubicBezTo>
                <a:close/>
                <a:moveTo>
                  <a:pt x="21816" y="114544"/>
                </a:moveTo>
                <a:lnTo>
                  <a:pt x="10911" y="114544"/>
                </a:lnTo>
                <a:cubicBezTo>
                  <a:pt x="7900" y="114544"/>
                  <a:pt x="5455" y="112100"/>
                  <a:pt x="5455" y="109088"/>
                </a:cubicBezTo>
                <a:lnTo>
                  <a:pt x="5455" y="73638"/>
                </a:lnTo>
                <a:lnTo>
                  <a:pt x="21816" y="73638"/>
                </a:lnTo>
                <a:cubicBezTo>
                  <a:pt x="21816" y="73638"/>
                  <a:pt x="21816" y="114544"/>
                  <a:pt x="21816" y="114544"/>
                </a:cubicBezTo>
                <a:close/>
                <a:moveTo>
                  <a:pt x="87272" y="21816"/>
                </a:moveTo>
                <a:lnTo>
                  <a:pt x="10911" y="21816"/>
                </a:lnTo>
                <a:cubicBezTo>
                  <a:pt x="4883" y="21816"/>
                  <a:pt x="0" y="26700"/>
                  <a:pt x="0" y="32727"/>
                </a:cubicBezTo>
                <a:lnTo>
                  <a:pt x="0" y="109088"/>
                </a:lnTo>
                <a:cubicBezTo>
                  <a:pt x="0" y="115116"/>
                  <a:pt x="4883" y="120000"/>
                  <a:pt x="10911" y="120000"/>
                </a:cubicBezTo>
                <a:lnTo>
                  <a:pt x="87272" y="120000"/>
                </a:lnTo>
                <a:cubicBezTo>
                  <a:pt x="93300" y="120000"/>
                  <a:pt x="98183" y="115116"/>
                  <a:pt x="98183" y="109088"/>
                </a:cubicBezTo>
                <a:lnTo>
                  <a:pt x="98183" y="32727"/>
                </a:lnTo>
                <a:cubicBezTo>
                  <a:pt x="98183" y="26700"/>
                  <a:pt x="93300" y="21816"/>
                  <a:pt x="87272" y="21816"/>
                </a:cubicBezTo>
                <a:moveTo>
                  <a:pt x="10911" y="49088"/>
                </a:moveTo>
                <a:lnTo>
                  <a:pt x="16361" y="49088"/>
                </a:lnTo>
                <a:lnTo>
                  <a:pt x="16361" y="43638"/>
                </a:lnTo>
                <a:lnTo>
                  <a:pt x="10911" y="43638"/>
                </a:lnTo>
                <a:cubicBezTo>
                  <a:pt x="10911" y="43638"/>
                  <a:pt x="10911" y="49088"/>
                  <a:pt x="10911" y="49088"/>
                </a:cubicBezTo>
                <a:close/>
                <a:moveTo>
                  <a:pt x="10911" y="60000"/>
                </a:moveTo>
                <a:lnTo>
                  <a:pt x="16361" y="60000"/>
                </a:lnTo>
                <a:lnTo>
                  <a:pt x="16361" y="54544"/>
                </a:lnTo>
                <a:lnTo>
                  <a:pt x="10911" y="54544"/>
                </a:lnTo>
                <a:cubicBezTo>
                  <a:pt x="10911" y="54544"/>
                  <a:pt x="10911" y="60000"/>
                  <a:pt x="10911" y="60000"/>
                </a:cubicBezTo>
                <a:close/>
                <a:moveTo>
                  <a:pt x="16361" y="92727"/>
                </a:moveTo>
                <a:lnTo>
                  <a:pt x="10911" y="92727"/>
                </a:lnTo>
                <a:lnTo>
                  <a:pt x="10911" y="98183"/>
                </a:lnTo>
                <a:lnTo>
                  <a:pt x="16361" y="98183"/>
                </a:lnTo>
                <a:cubicBezTo>
                  <a:pt x="16361" y="98183"/>
                  <a:pt x="16361" y="92727"/>
                  <a:pt x="16361" y="92727"/>
                </a:cubicBezTo>
                <a:close/>
                <a:moveTo>
                  <a:pt x="10911" y="38183"/>
                </a:moveTo>
                <a:lnTo>
                  <a:pt x="16361" y="38183"/>
                </a:lnTo>
                <a:lnTo>
                  <a:pt x="16361" y="32727"/>
                </a:lnTo>
                <a:lnTo>
                  <a:pt x="10911" y="32727"/>
                </a:lnTo>
                <a:cubicBezTo>
                  <a:pt x="10911" y="32727"/>
                  <a:pt x="10911" y="38183"/>
                  <a:pt x="10911" y="38183"/>
                </a:cubicBezTo>
                <a:close/>
                <a:moveTo>
                  <a:pt x="16361" y="81816"/>
                </a:moveTo>
                <a:lnTo>
                  <a:pt x="10911" y="81816"/>
                </a:lnTo>
                <a:lnTo>
                  <a:pt x="10911" y="87272"/>
                </a:lnTo>
                <a:lnTo>
                  <a:pt x="16361" y="87272"/>
                </a:lnTo>
                <a:cubicBezTo>
                  <a:pt x="16361" y="87272"/>
                  <a:pt x="16361" y="81816"/>
                  <a:pt x="16361" y="81816"/>
                </a:cubicBezTo>
                <a:close/>
                <a:moveTo>
                  <a:pt x="16361" y="103638"/>
                </a:moveTo>
                <a:lnTo>
                  <a:pt x="10911" y="103638"/>
                </a:lnTo>
                <a:lnTo>
                  <a:pt x="10911" y="109088"/>
                </a:lnTo>
                <a:lnTo>
                  <a:pt x="16361" y="109088"/>
                </a:lnTo>
                <a:cubicBezTo>
                  <a:pt x="16361" y="109088"/>
                  <a:pt x="16361" y="103638"/>
                  <a:pt x="16361" y="10363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8" name="Google Shape;468;p29"/>
          <p:cNvSpPr/>
          <p:nvPr/>
        </p:nvSpPr>
        <p:spPr>
          <a:xfrm>
            <a:off x="4233841" y="1410961"/>
            <a:ext cx="220500" cy="220500"/>
          </a:xfrm>
          <a:custGeom>
            <a:rect b="b" l="l" r="r" t="t"/>
            <a:pathLst>
              <a:path extrusionOk="0" h="120000" w="120000">
                <a:moveTo>
                  <a:pt x="49088" y="45861"/>
                </a:moveTo>
                <a:lnTo>
                  <a:pt x="71316" y="60000"/>
                </a:lnTo>
                <a:lnTo>
                  <a:pt x="49088" y="74138"/>
                </a:lnTo>
                <a:cubicBezTo>
                  <a:pt x="49088" y="74138"/>
                  <a:pt x="49088" y="45861"/>
                  <a:pt x="49088" y="45861"/>
                </a:cubicBezTo>
                <a:close/>
                <a:moveTo>
                  <a:pt x="46361" y="81816"/>
                </a:moveTo>
                <a:cubicBezTo>
                  <a:pt x="47005" y="81816"/>
                  <a:pt x="47577" y="81561"/>
                  <a:pt x="48038" y="81188"/>
                </a:cubicBezTo>
                <a:lnTo>
                  <a:pt x="48066" y="81222"/>
                </a:lnTo>
                <a:lnTo>
                  <a:pt x="78066" y="62133"/>
                </a:lnTo>
                <a:lnTo>
                  <a:pt x="78038" y="62100"/>
                </a:lnTo>
                <a:cubicBezTo>
                  <a:pt x="78666" y="61600"/>
                  <a:pt x="79088" y="60861"/>
                  <a:pt x="79088" y="60000"/>
                </a:cubicBezTo>
                <a:cubicBezTo>
                  <a:pt x="79088" y="59138"/>
                  <a:pt x="78666" y="58400"/>
                  <a:pt x="78038" y="57900"/>
                </a:cubicBezTo>
                <a:lnTo>
                  <a:pt x="78066" y="57872"/>
                </a:lnTo>
                <a:lnTo>
                  <a:pt x="48066" y="38777"/>
                </a:lnTo>
                <a:lnTo>
                  <a:pt x="48038" y="38811"/>
                </a:lnTo>
                <a:cubicBezTo>
                  <a:pt x="47577" y="38438"/>
                  <a:pt x="47005" y="38183"/>
                  <a:pt x="46361" y="38183"/>
                </a:cubicBezTo>
                <a:cubicBezTo>
                  <a:pt x="44855" y="38183"/>
                  <a:pt x="43638" y="39405"/>
                  <a:pt x="43638" y="40911"/>
                </a:cubicBezTo>
                <a:lnTo>
                  <a:pt x="43638" y="79088"/>
                </a:lnTo>
                <a:cubicBezTo>
                  <a:pt x="43638" y="80594"/>
                  <a:pt x="44855" y="81816"/>
                  <a:pt x="46361" y="81816"/>
                </a:cubicBezTo>
                <a:moveTo>
                  <a:pt x="109088" y="103638"/>
                </a:moveTo>
                <a:lnTo>
                  <a:pt x="103638" y="103638"/>
                </a:lnTo>
                <a:lnTo>
                  <a:pt x="103638" y="109088"/>
                </a:lnTo>
                <a:lnTo>
                  <a:pt x="109088" y="109088"/>
                </a:lnTo>
                <a:cubicBezTo>
                  <a:pt x="109088" y="109088"/>
                  <a:pt x="109088" y="103638"/>
                  <a:pt x="109088" y="103638"/>
                </a:cubicBezTo>
                <a:close/>
                <a:moveTo>
                  <a:pt x="109088" y="81816"/>
                </a:moveTo>
                <a:lnTo>
                  <a:pt x="103638" y="81816"/>
                </a:lnTo>
                <a:lnTo>
                  <a:pt x="103638" y="87272"/>
                </a:lnTo>
                <a:lnTo>
                  <a:pt x="109088" y="87272"/>
                </a:lnTo>
                <a:cubicBezTo>
                  <a:pt x="109088" y="87272"/>
                  <a:pt x="109088" y="81816"/>
                  <a:pt x="109088" y="81816"/>
                </a:cubicBezTo>
                <a:close/>
                <a:moveTo>
                  <a:pt x="109088" y="70911"/>
                </a:moveTo>
                <a:lnTo>
                  <a:pt x="103638" y="70911"/>
                </a:lnTo>
                <a:lnTo>
                  <a:pt x="103638" y="76361"/>
                </a:lnTo>
                <a:lnTo>
                  <a:pt x="109088" y="76361"/>
                </a:lnTo>
                <a:cubicBezTo>
                  <a:pt x="109088" y="76361"/>
                  <a:pt x="109088" y="70911"/>
                  <a:pt x="109088" y="70911"/>
                </a:cubicBezTo>
                <a:close/>
                <a:moveTo>
                  <a:pt x="109088" y="92727"/>
                </a:moveTo>
                <a:lnTo>
                  <a:pt x="103638" y="92727"/>
                </a:lnTo>
                <a:lnTo>
                  <a:pt x="103638" y="98183"/>
                </a:lnTo>
                <a:lnTo>
                  <a:pt x="109088" y="98183"/>
                </a:lnTo>
                <a:cubicBezTo>
                  <a:pt x="109088" y="98183"/>
                  <a:pt x="109088" y="92727"/>
                  <a:pt x="109088" y="92727"/>
                </a:cubicBezTo>
                <a:close/>
                <a:moveTo>
                  <a:pt x="103638" y="16361"/>
                </a:moveTo>
                <a:lnTo>
                  <a:pt x="109088" y="16361"/>
                </a:lnTo>
                <a:lnTo>
                  <a:pt x="109088" y="10911"/>
                </a:lnTo>
                <a:lnTo>
                  <a:pt x="103638" y="10911"/>
                </a:lnTo>
                <a:cubicBezTo>
                  <a:pt x="103638" y="10911"/>
                  <a:pt x="103638" y="16361"/>
                  <a:pt x="103638" y="16361"/>
                </a:cubicBezTo>
                <a:close/>
                <a:moveTo>
                  <a:pt x="114544" y="57272"/>
                </a:moveTo>
                <a:lnTo>
                  <a:pt x="98183" y="57272"/>
                </a:lnTo>
                <a:lnTo>
                  <a:pt x="98183" y="5455"/>
                </a:lnTo>
                <a:lnTo>
                  <a:pt x="109088" y="5455"/>
                </a:lnTo>
                <a:cubicBezTo>
                  <a:pt x="112100" y="5455"/>
                  <a:pt x="114544" y="7894"/>
                  <a:pt x="114544" y="10911"/>
                </a:cubicBezTo>
                <a:cubicBezTo>
                  <a:pt x="114544" y="10911"/>
                  <a:pt x="114544" y="57272"/>
                  <a:pt x="114544" y="57272"/>
                </a:cubicBezTo>
                <a:close/>
                <a:moveTo>
                  <a:pt x="114544" y="109088"/>
                </a:moveTo>
                <a:cubicBezTo>
                  <a:pt x="114544" y="112100"/>
                  <a:pt x="112100" y="114544"/>
                  <a:pt x="109088" y="114544"/>
                </a:cubicBezTo>
                <a:lnTo>
                  <a:pt x="98183" y="114544"/>
                </a:lnTo>
                <a:lnTo>
                  <a:pt x="98183" y="62727"/>
                </a:lnTo>
                <a:lnTo>
                  <a:pt x="114544" y="62727"/>
                </a:lnTo>
                <a:cubicBezTo>
                  <a:pt x="114544" y="62727"/>
                  <a:pt x="114544" y="109088"/>
                  <a:pt x="114544" y="109088"/>
                </a:cubicBezTo>
                <a:close/>
                <a:moveTo>
                  <a:pt x="92727" y="114544"/>
                </a:moveTo>
                <a:lnTo>
                  <a:pt x="27272" y="114544"/>
                </a:lnTo>
                <a:lnTo>
                  <a:pt x="27272" y="5455"/>
                </a:lnTo>
                <a:lnTo>
                  <a:pt x="92727" y="5455"/>
                </a:lnTo>
                <a:cubicBezTo>
                  <a:pt x="92727" y="5455"/>
                  <a:pt x="92727" y="114544"/>
                  <a:pt x="92727" y="114544"/>
                </a:cubicBezTo>
                <a:close/>
                <a:moveTo>
                  <a:pt x="21816" y="57272"/>
                </a:moveTo>
                <a:lnTo>
                  <a:pt x="5455" y="57272"/>
                </a:lnTo>
                <a:lnTo>
                  <a:pt x="5455" y="10911"/>
                </a:lnTo>
                <a:cubicBezTo>
                  <a:pt x="5455" y="7894"/>
                  <a:pt x="7900" y="5455"/>
                  <a:pt x="10911" y="5455"/>
                </a:cubicBezTo>
                <a:lnTo>
                  <a:pt x="21816" y="5455"/>
                </a:lnTo>
                <a:cubicBezTo>
                  <a:pt x="21816" y="5455"/>
                  <a:pt x="21816" y="57272"/>
                  <a:pt x="21816" y="57272"/>
                </a:cubicBezTo>
                <a:close/>
                <a:moveTo>
                  <a:pt x="21816" y="114544"/>
                </a:moveTo>
                <a:lnTo>
                  <a:pt x="10911" y="114544"/>
                </a:lnTo>
                <a:cubicBezTo>
                  <a:pt x="7900" y="114544"/>
                  <a:pt x="5455" y="112100"/>
                  <a:pt x="5455" y="109088"/>
                </a:cubicBezTo>
                <a:lnTo>
                  <a:pt x="5455" y="62727"/>
                </a:lnTo>
                <a:lnTo>
                  <a:pt x="21816" y="62727"/>
                </a:lnTo>
                <a:cubicBezTo>
                  <a:pt x="21816" y="62727"/>
                  <a:pt x="21816" y="114544"/>
                  <a:pt x="21816" y="114544"/>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103638" y="49088"/>
                </a:moveTo>
                <a:lnTo>
                  <a:pt x="109088" y="49088"/>
                </a:lnTo>
                <a:lnTo>
                  <a:pt x="109088" y="43638"/>
                </a:lnTo>
                <a:lnTo>
                  <a:pt x="103638" y="43638"/>
                </a:lnTo>
                <a:cubicBezTo>
                  <a:pt x="103638" y="43638"/>
                  <a:pt x="103638" y="49088"/>
                  <a:pt x="103638" y="49088"/>
                </a:cubicBezTo>
                <a:close/>
                <a:moveTo>
                  <a:pt x="103638" y="38183"/>
                </a:moveTo>
                <a:lnTo>
                  <a:pt x="109088" y="38183"/>
                </a:lnTo>
                <a:lnTo>
                  <a:pt x="109088" y="32727"/>
                </a:lnTo>
                <a:lnTo>
                  <a:pt x="103638" y="32727"/>
                </a:lnTo>
                <a:cubicBezTo>
                  <a:pt x="103638" y="32727"/>
                  <a:pt x="103638" y="38183"/>
                  <a:pt x="103638" y="38183"/>
                </a:cubicBezTo>
                <a:close/>
                <a:moveTo>
                  <a:pt x="103638" y="27272"/>
                </a:moveTo>
                <a:lnTo>
                  <a:pt x="109088" y="27272"/>
                </a:lnTo>
                <a:lnTo>
                  <a:pt x="109088" y="21816"/>
                </a:lnTo>
                <a:lnTo>
                  <a:pt x="103638" y="21816"/>
                </a:lnTo>
                <a:cubicBezTo>
                  <a:pt x="103638" y="21816"/>
                  <a:pt x="103638" y="27272"/>
                  <a:pt x="103638" y="27272"/>
                </a:cubicBezTo>
                <a:close/>
                <a:moveTo>
                  <a:pt x="10911" y="16361"/>
                </a:moveTo>
                <a:lnTo>
                  <a:pt x="16361" y="16361"/>
                </a:lnTo>
                <a:lnTo>
                  <a:pt x="16361" y="10911"/>
                </a:lnTo>
                <a:lnTo>
                  <a:pt x="10911" y="10911"/>
                </a:lnTo>
                <a:cubicBezTo>
                  <a:pt x="10911" y="10911"/>
                  <a:pt x="10911" y="16361"/>
                  <a:pt x="10911" y="16361"/>
                </a:cubicBezTo>
                <a:close/>
                <a:moveTo>
                  <a:pt x="10911" y="49088"/>
                </a:moveTo>
                <a:lnTo>
                  <a:pt x="16361" y="49088"/>
                </a:lnTo>
                <a:lnTo>
                  <a:pt x="16361" y="43638"/>
                </a:lnTo>
                <a:lnTo>
                  <a:pt x="10911" y="43638"/>
                </a:lnTo>
                <a:cubicBezTo>
                  <a:pt x="10911" y="43638"/>
                  <a:pt x="10911" y="49088"/>
                  <a:pt x="10911" y="49088"/>
                </a:cubicBezTo>
                <a:close/>
                <a:moveTo>
                  <a:pt x="16361" y="92727"/>
                </a:moveTo>
                <a:lnTo>
                  <a:pt x="10911" y="92727"/>
                </a:lnTo>
                <a:lnTo>
                  <a:pt x="10911" y="98183"/>
                </a:lnTo>
                <a:lnTo>
                  <a:pt x="16361" y="98183"/>
                </a:lnTo>
                <a:cubicBezTo>
                  <a:pt x="16361" y="98183"/>
                  <a:pt x="16361" y="92727"/>
                  <a:pt x="16361" y="92727"/>
                </a:cubicBezTo>
                <a:close/>
                <a:moveTo>
                  <a:pt x="16361" y="70911"/>
                </a:moveTo>
                <a:lnTo>
                  <a:pt x="10911" y="70911"/>
                </a:lnTo>
                <a:lnTo>
                  <a:pt x="10911" y="76361"/>
                </a:lnTo>
                <a:lnTo>
                  <a:pt x="16361" y="76361"/>
                </a:lnTo>
                <a:cubicBezTo>
                  <a:pt x="16361" y="76361"/>
                  <a:pt x="16361" y="70911"/>
                  <a:pt x="16361" y="70911"/>
                </a:cubicBezTo>
                <a:close/>
                <a:moveTo>
                  <a:pt x="16361" y="81816"/>
                </a:moveTo>
                <a:lnTo>
                  <a:pt x="10911" y="81816"/>
                </a:lnTo>
                <a:lnTo>
                  <a:pt x="10911" y="87272"/>
                </a:lnTo>
                <a:lnTo>
                  <a:pt x="16361" y="87272"/>
                </a:lnTo>
                <a:cubicBezTo>
                  <a:pt x="16361" y="87272"/>
                  <a:pt x="16361" y="81816"/>
                  <a:pt x="16361" y="81816"/>
                </a:cubicBezTo>
                <a:close/>
                <a:moveTo>
                  <a:pt x="16361" y="103638"/>
                </a:moveTo>
                <a:lnTo>
                  <a:pt x="10911" y="103638"/>
                </a:lnTo>
                <a:lnTo>
                  <a:pt x="10911" y="109088"/>
                </a:lnTo>
                <a:lnTo>
                  <a:pt x="16361" y="109088"/>
                </a:lnTo>
                <a:cubicBezTo>
                  <a:pt x="16361" y="109088"/>
                  <a:pt x="16361" y="103638"/>
                  <a:pt x="16361" y="103638"/>
                </a:cubicBezTo>
                <a:close/>
                <a:moveTo>
                  <a:pt x="10911" y="38183"/>
                </a:moveTo>
                <a:lnTo>
                  <a:pt x="16361" y="38183"/>
                </a:lnTo>
                <a:lnTo>
                  <a:pt x="16361" y="32727"/>
                </a:lnTo>
                <a:lnTo>
                  <a:pt x="10911" y="32727"/>
                </a:lnTo>
                <a:cubicBezTo>
                  <a:pt x="10911" y="32727"/>
                  <a:pt x="10911" y="38183"/>
                  <a:pt x="10911" y="38183"/>
                </a:cubicBezTo>
                <a:close/>
                <a:moveTo>
                  <a:pt x="10911" y="27272"/>
                </a:moveTo>
                <a:lnTo>
                  <a:pt x="16361" y="27272"/>
                </a:lnTo>
                <a:lnTo>
                  <a:pt x="16361" y="21816"/>
                </a:lnTo>
                <a:lnTo>
                  <a:pt x="10911" y="21816"/>
                </a:lnTo>
                <a:cubicBezTo>
                  <a:pt x="10911" y="21816"/>
                  <a:pt x="10911" y="27272"/>
                  <a:pt x="10911" y="27272"/>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69" name="Google Shape;469;p29"/>
          <p:cNvSpPr/>
          <p:nvPr/>
        </p:nvSpPr>
        <p:spPr>
          <a:xfrm>
            <a:off x="440226" y="1832475"/>
            <a:ext cx="220500" cy="220500"/>
          </a:xfrm>
          <a:custGeom>
            <a:rect b="b" l="l" r="r" t="t"/>
            <a:pathLst>
              <a:path extrusionOk="0" h="120000" w="120000">
                <a:moveTo>
                  <a:pt x="60000" y="114550"/>
                </a:moveTo>
                <a:cubicBezTo>
                  <a:pt x="29872" y="114550"/>
                  <a:pt x="5455" y="90127"/>
                  <a:pt x="5455" y="60000"/>
                </a:cubicBezTo>
                <a:cubicBezTo>
                  <a:pt x="5455" y="29877"/>
                  <a:pt x="29872" y="5455"/>
                  <a:pt x="60000" y="5455"/>
                </a:cubicBezTo>
                <a:cubicBezTo>
                  <a:pt x="74088" y="5455"/>
                  <a:pt x="86877" y="10833"/>
                  <a:pt x="96538" y="19605"/>
                </a:cubicBezTo>
                <a:lnTo>
                  <a:pt x="58072" y="58072"/>
                </a:lnTo>
                <a:cubicBezTo>
                  <a:pt x="57577" y="58566"/>
                  <a:pt x="57272" y="59250"/>
                  <a:pt x="57272" y="60000"/>
                </a:cubicBezTo>
                <a:cubicBezTo>
                  <a:pt x="57272" y="61511"/>
                  <a:pt x="58494" y="62727"/>
                  <a:pt x="60000" y="62727"/>
                </a:cubicBezTo>
                <a:lnTo>
                  <a:pt x="114411" y="62727"/>
                </a:lnTo>
                <a:cubicBezTo>
                  <a:pt x="112977" y="91577"/>
                  <a:pt x="89205" y="114550"/>
                  <a:pt x="60000" y="114550"/>
                </a:cubicBezTo>
                <a:moveTo>
                  <a:pt x="114411" y="57272"/>
                </a:moveTo>
                <a:lnTo>
                  <a:pt x="66583" y="57272"/>
                </a:lnTo>
                <a:lnTo>
                  <a:pt x="100394" y="23461"/>
                </a:lnTo>
                <a:cubicBezTo>
                  <a:pt x="108561" y="32511"/>
                  <a:pt x="113761" y="44283"/>
                  <a:pt x="114411" y="57272"/>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0" name="Google Shape;470;p29"/>
          <p:cNvSpPr/>
          <p:nvPr/>
        </p:nvSpPr>
        <p:spPr>
          <a:xfrm>
            <a:off x="861739" y="1852547"/>
            <a:ext cx="220500" cy="180900"/>
          </a:xfrm>
          <a:custGeom>
            <a:rect b="b" l="l" r="r" t="t"/>
            <a:pathLst>
              <a:path extrusionOk="0" h="120000" w="120000">
                <a:moveTo>
                  <a:pt x="114544" y="113333"/>
                </a:moveTo>
                <a:lnTo>
                  <a:pt x="103638" y="113333"/>
                </a:lnTo>
                <a:lnTo>
                  <a:pt x="103638" y="6666"/>
                </a:lnTo>
                <a:lnTo>
                  <a:pt x="114544" y="6666"/>
                </a:lnTo>
                <a:cubicBezTo>
                  <a:pt x="114544" y="6666"/>
                  <a:pt x="114544" y="113333"/>
                  <a:pt x="114544" y="113333"/>
                </a:cubicBezTo>
                <a:close/>
                <a:moveTo>
                  <a:pt x="117272" y="0"/>
                </a:moveTo>
                <a:lnTo>
                  <a:pt x="100911" y="0"/>
                </a:lnTo>
                <a:cubicBezTo>
                  <a:pt x="99405" y="0"/>
                  <a:pt x="98183" y="1494"/>
                  <a:pt x="98183" y="3333"/>
                </a:cubicBezTo>
                <a:lnTo>
                  <a:pt x="98183" y="116666"/>
                </a:lnTo>
                <a:cubicBezTo>
                  <a:pt x="98183" y="118511"/>
                  <a:pt x="99405" y="120000"/>
                  <a:pt x="100911" y="120000"/>
                </a:cubicBezTo>
                <a:lnTo>
                  <a:pt x="117272" y="120000"/>
                </a:lnTo>
                <a:cubicBezTo>
                  <a:pt x="118777" y="120000"/>
                  <a:pt x="120000" y="118511"/>
                  <a:pt x="120000" y="116666"/>
                </a:cubicBezTo>
                <a:lnTo>
                  <a:pt x="120000" y="3333"/>
                </a:lnTo>
                <a:cubicBezTo>
                  <a:pt x="120000" y="1494"/>
                  <a:pt x="118777" y="0"/>
                  <a:pt x="117272" y="0"/>
                </a:cubicBezTo>
                <a:moveTo>
                  <a:pt x="49088" y="113333"/>
                </a:moveTo>
                <a:lnTo>
                  <a:pt x="38183" y="113333"/>
                </a:lnTo>
                <a:lnTo>
                  <a:pt x="38183" y="20000"/>
                </a:lnTo>
                <a:lnTo>
                  <a:pt x="49088" y="20000"/>
                </a:lnTo>
                <a:cubicBezTo>
                  <a:pt x="49088" y="20000"/>
                  <a:pt x="49088" y="113333"/>
                  <a:pt x="49088" y="113333"/>
                </a:cubicBezTo>
                <a:close/>
                <a:moveTo>
                  <a:pt x="51816" y="13333"/>
                </a:moveTo>
                <a:lnTo>
                  <a:pt x="35455" y="13333"/>
                </a:lnTo>
                <a:cubicBezTo>
                  <a:pt x="33950" y="13333"/>
                  <a:pt x="32727" y="14827"/>
                  <a:pt x="32727" y="16666"/>
                </a:cubicBezTo>
                <a:lnTo>
                  <a:pt x="32727" y="116666"/>
                </a:lnTo>
                <a:cubicBezTo>
                  <a:pt x="32727" y="118511"/>
                  <a:pt x="33950" y="120000"/>
                  <a:pt x="35455" y="120000"/>
                </a:cubicBezTo>
                <a:lnTo>
                  <a:pt x="51816" y="120000"/>
                </a:lnTo>
                <a:cubicBezTo>
                  <a:pt x="53322" y="120000"/>
                  <a:pt x="54544" y="118511"/>
                  <a:pt x="54544" y="116666"/>
                </a:cubicBezTo>
                <a:lnTo>
                  <a:pt x="54544" y="16666"/>
                </a:lnTo>
                <a:cubicBezTo>
                  <a:pt x="54544" y="14827"/>
                  <a:pt x="53322" y="13333"/>
                  <a:pt x="51816" y="13333"/>
                </a:cubicBezTo>
                <a:moveTo>
                  <a:pt x="81816" y="113333"/>
                </a:moveTo>
                <a:lnTo>
                  <a:pt x="70911" y="113333"/>
                </a:lnTo>
                <a:lnTo>
                  <a:pt x="70911" y="60000"/>
                </a:lnTo>
                <a:lnTo>
                  <a:pt x="81816" y="60000"/>
                </a:lnTo>
                <a:cubicBezTo>
                  <a:pt x="81816" y="60000"/>
                  <a:pt x="81816" y="113333"/>
                  <a:pt x="81816" y="113333"/>
                </a:cubicBezTo>
                <a:close/>
                <a:moveTo>
                  <a:pt x="84544" y="53333"/>
                </a:moveTo>
                <a:lnTo>
                  <a:pt x="68183" y="53333"/>
                </a:lnTo>
                <a:cubicBezTo>
                  <a:pt x="66677" y="53333"/>
                  <a:pt x="65455" y="54827"/>
                  <a:pt x="65455" y="56666"/>
                </a:cubicBezTo>
                <a:lnTo>
                  <a:pt x="65455" y="116666"/>
                </a:lnTo>
                <a:cubicBezTo>
                  <a:pt x="65455" y="118511"/>
                  <a:pt x="66677" y="120000"/>
                  <a:pt x="68183" y="120000"/>
                </a:cubicBezTo>
                <a:lnTo>
                  <a:pt x="84544" y="120000"/>
                </a:lnTo>
                <a:cubicBezTo>
                  <a:pt x="86050" y="120000"/>
                  <a:pt x="87272" y="118511"/>
                  <a:pt x="87272" y="116666"/>
                </a:cubicBezTo>
                <a:lnTo>
                  <a:pt x="87272" y="56666"/>
                </a:lnTo>
                <a:cubicBezTo>
                  <a:pt x="87272" y="54827"/>
                  <a:pt x="86050" y="53333"/>
                  <a:pt x="84544" y="53333"/>
                </a:cubicBezTo>
                <a:moveTo>
                  <a:pt x="16361" y="113333"/>
                </a:moveTo>
                <a:lnTo>
                  <a:pt x="5455" y="113333"/>
                </a:lnTo>
                <a:lnTo>
                  <a:pt x="5455" y="80000"/>
                </a:lnTo>
                <a:lnTo>
                  <a:pt x="16361" y="80000"/>
                </a:lnTo>
                <a:cubicBezTo>
                  <a:pt x="16361" y="80000"/>
                  <a:pt x="16361" y="113333"/>
                  <a:pt x="16361" y="113333"/>
                </a:cubicBezTo>
                <a:close/>
                <a:moveTo>
                  <a:pt x="19088" y="73333"/>
                </a:moveTo>
                <a:lnTo>
                  <a:pt x="2727" y="73333"/>
                </a:lnTo>
                <a:cubicBezTo>
                  <a:pt x="1222" y="73333"/>
                  <a:pt x="0" y="74827"/>
                  <a:pt x="0" y="76666"/>
                </a:cubicBezTo>
                <a:lnTo>
                  <a:pt x="0" y="116666"/>
                </a:lnTo>
                <a:cubicBezTo>
                  <a:pt x="0" y="118511"/>
                  <a:pt x="1222" y="120000"/>
                  <a:pt x="2727" y="120000"/>
                </a:cubicBezTo>
                <a:lnTo>
                  <a:pt x="19088" y="120000"/>
                </a:lnTo>
                <a:cubicBezTo>
                  <a:pt x="20594" y="120000"/>
                  <a:pt x="21816" y="118511"/>
                  <a:pt x="21816" y="116666"/>
                </a:cubicBezTo>
                <a:lnTo>
                  <a:pt x="21816" y="76666"/>
                </a:lnTo>
                <a:cubicBezTo>
                  <a:pt x="21816" y="74827"/>
                  <a:pt x="20594" y="73333"/>
                  <a:pt x="19088" y="7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1" name="Google Shape;471;p29"/>
          <p:cNvSpPr/>
          <p:nvPr/>
        </p:nvSpPr>
        <p:spPr>
          <a:xfrm>
            <a:off x="1283251" y="1832475"/>
            <a:ext cx="220500" cy="220500"/>
          </a:xfrm>
          <a:custGeom>
            <a:rect b="b" l="l" r="r" t="t"/>
            <a:pathLst>
              <a:path extrusionOk="0" h="120000" w="120000">
                <a:moveTo>
                  <a:pt x="100405" y="96550"/>
                </a:moveTo>
                <a:lnTo>
                  <a:pt x="86905" y="83050"/>
                </a:lnTo>
                <a:cubicBezTo>
                  <a:pt x="92222" y="76844"/>
                  <a:pt x="95455" y="68811"/>
                  <a:pt x="95455" y="60000"/>
                </a:cubicBezTo>
                <a:cubicBezTo>
                  <a:pt x="95455" y="51188"/>
                  <a:pt x="92222" y="43150"/>
                  <a:pt x="86905" y="36950"/>
                </a:cubicBezTo>
                <a:lnTo>
                  <a:pt x="100405" y="23450"/>
                </a:lnTo>
                <a:cubicBezTo>
                  <a:pt x="109161" y="33127"/>
                  <a:pt x="114544" y="45922"/>
                  <a:pt x="114544" y="60000"/>
                </a:cubicBezTo>
                <a:cubicBezTo>
                  <a:pt x="114544" y="74083"/>
                  <a:pt x="109161" y="86872"/>
                  <a:pt x="100405" y="96550"/>
                </a:cubicBezTo>
                <a:moveTo>
                  <a:pt x="60000" y="114550"/>
                </a:moveTo>
                <a:cubicBezTo>
                  <a:pt x="45916" y="114550"/>
                  <a:pt x="33127" y="109166"/>
                  <a:pt x="23450" y="100405"/>
                </a:cubicBezTo>
                <a:lnTo>
                  <a:pt x="36950" y="86905"/>
                </a:lnTo>
                <a:cubicBezTo>
                  <a:pt x="43150" y="92222"/>
                  <a:pt x="51188" y="95455"/>
                  <a:pt x="60000" y="95455"/>
                </a:cubicBezTo>
                <a:cubicBezTo>
                  <a:pt x="68811" y="95455"/>
                  <a:pt x="76850" y="92222"/>
                  <a:pt x="83050" y="86905"/>
                </a:cubicBezTo>
                <a:lnTo>
                  <a:pt x="96550" y="100405"/>
                </a:lnTo>
                <a:cubicBezTo>
                  <a:pt x="86872" y="109166"/>
                  <a:pt x="74077" y="114550"/>
                  <a:pt x="60000" y="114550"/>
                </a:cubicBezTo>
                <a:moveTo>
                  <a:pt x="5455" y="60000"/>
                </a:moveTo>
                <a:cubicBezTo>
                  <a:pt x="5455" y="45922"/>
                  <a:pt x="10833" y="33127"/>
                  <a:pt x="19594" y="23450"/>
                </a:cubicBezTo>
                <a:lnTo>
                  <a:pt x="33094" y="36950"/>
                </a:lnTo>
                <a:cubicBezTo>
                  <a:pt x="27772" y="43150"/>
                  <a:pt x="24544" y="51188"/>
                  <a:pt x="24544" y="60000"/>
                </a:cubicBezTo>
                <a:cubicBezTo>
                  <a:pt x="24544" y="68811"/>
                  <a:pt x="27772" y="76844"/>
                  <a:pt x="33094" y="83050"/>
                </a:cubicBezTo>
                <a:lnTo>
                  <a:pt x="19594" y="96550"/>
                </a:lnTo>
                <a:cubicBezTo>
                  <a:pt x="10833" y="86872"/>
                  <a:pt x="5455" y="74083"/>
                  <a:pt x="5455" y="60000"/>
                </a:cubicBezTo>
                <a:moveTo>
                  <a:pt x="90000" y="60000"/>
                </a:moveTo>
                <a:cubicBezTo>
                  <a:pt x="90000" y="76566"/>
                  <a:pt x="76566" y="90000"/>
                  <a:pt x="60000" y="90000"/>
                </a:cubicBezTo>
                <a:cubicBezTo>
                  <a:pt x="43427" y="90000"/>
                  <a:pt x="30000" y="76566"/>
                  <a:pt x="30000" y="60000"/>
                </a:cubicBezTo>
                <a:cubicBezTo>
                  <a:pt x="30000" y="43427"/>
                  <a:pt x="43427" y="30000"/>
                  <a:pt x="60000" y="30000"/>
                </a:cubicBezTo>
                <a:cubicBezTo>
                  <a:pt x="76566" y="30000"/>
                  <a:pt x="90000" y="43427"/>
                  <a:pt x="90000" y="60000"/>
                </a:cubicBezTo>
                <a:moveTo>
                  <a:pt x="60000" y="5455"/>
                </a:moveTo>
                <a:cubicBezTo>
                  <a:pt x="74077" y="5455"/>
                  <a:pt x="86872" y="10833"/>
                  <a:pt x="96550" y="19594"/>
                </a:cubicBezTo>
                <a:lnTo>
                  <a:pt x="83050" y="33094"/>
                </a:lnTo>
                <a:cubicBezTo>
                  <a:pt x="76844" y="27772"/>
                  <a:pt x="68811" y="24544"/>
                  <a:pt x="60000" y="24544"/>
                </a:cubicBezTo>
                <a:cubicBezTo>
                  <a:pt x="51188" y="24544"/>
                  <a:pt x="43150" y="27772"/>
                  <a:pt x="36950" y="33094"/>
                </a:cubicBezTo>
                <a:lnTo>
                  <a:pt x="23450" y="19594"/>
                </a:lnTo>
                <a:cubicBezTo>
                  <a:pt x="33127" y="10833"/>
                  <a:pt x="45916" y="5455"/>
                  <a:pt x="60000" y="5455"/>
                </a:cubicBezTo>
                <a:moveTo>
                  <a:pt x="60000" y="0"/>
                </a:moveTo>
                <a:cubicBezTo>
                  <a:pt x="26861" y="0"/>
                  <a:pt x="0" y="26861"/>
                  <a:pt x="0" y="60000"/>
                </a:cubicBezTo>
                <a:cubicBezTo>
                  <a:pt x="0" y="93133"/>
                  <a:pt x="26861" y="120000"/>
                  <a:pt x="60000" y="120000"/>
                </a:cubicBezTo>
                <a:cubicBezTo>
                  <a:pt x="93133" y="120000"/>
                  <a:pt x="120000" y="93133"/>
                  <a:pt x="120000" y="60000"/>
                </a:cubicBezTo>
                <a:cubicBezTo>
                  <a:pt x="120000" y="26861"/>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2" name="Google Shape;472;p29"/>
          <p:cNvSpPr/>
          <p:nvPr/>
        </p:nvSpPr>
        <p:spPr>
          <a:xfrm>
            <a:off x="1704764" y="1917782"/>
            <a:ext cx="220500" cy="50100"/>
          </a:xfrm>
          <a:custGeom>
            <a:rect b="b" l="l" r="r" t="t"/>
            <a:pathLst>
              <a:path extrusionOk="0" h="120000" w="120000">
                <a:moveTo>
                  <a:pt x="106361" y="96000"/>
                </a:moveTo>
                <a:cubicBezTo>
                  <a:pt x="101844" y="96000"/>
                  <a:pt x="98183" y="79888"/>
                  <a:pt x="98183" y="60000"/>
                </a:cubicBezTo>
                <a:cubicBezTo>
                  <a:pt x="98183" y="40133"/>
                  <a:pt x="101844" y="24000"/>
                  <a:pt x="106361" y="24000"/>
                </a:cubicBezTo>
                <a:cubicBezTo>
                  <a:pt x="110883" y="24000"/>
                  <a:pt x="114544" y="40133"/>
                  <a:pt x="114544" y="60000"/>
                </a:cubicBezTo>
                <a:cubicBezTo>
                  <a:pt x="114544" y="79888"/>
                  <a:pt x="110883" y="96000"/>
                  <a:pt x="106361" y="96000"/>
                </a:cubicBezTo>
                <a:moveTo>
                  <a:pt x="106361" y="0"/>
                </a:moveTo>
                <a:cubicBezTo>
                  <a:pt x="98833" y="0"/>
                  <a:pt x="92727" y="26872"/>
                  <a:pt x="92727" y="60000"/>
                </a:cubicBezTo>
                <a:cubicBezTo>
                  <a:pt x="92727" y="93144"/>
                  <a:pt x="98833" y="120000"/>
                  <a:pt x="106361" y="120000"/>
                </a:cubicBezTo>
                <a:cubicBezTo>
                  <a:pt x="113894" y="120000"/>
                  <a:pt x="120000" y="93144"/>
                  <a:pt x="120000" y="60000"/>
                </a:cubicBezTo>
                <a:cubicBezTo>
                  <a:pt x="120000" y="26872"/>
                  <a:pt x="113894" y="0"/>
                  <a:pt x="106361" y="0"/>
                </a:cubicBezTo>
                <a:moveTo>
                  <a:pt x="60000" y="96000"/>
                </a:moveTo>
                <a:cubicBezTo>
                  <a:pt x="55477" y="96000"/>
                  <a:pt x="51816" y="79888"/>
                  <a:pt x="51816" y="60000"/>
                </a:cubicBezTo>
                <a:cubicBezTo>
                  <a:pt x="51816" y="40133"/>
                  <a:pt x="55477" y="24000"/>
                  <a:pt x="60000" y="24000"/>
                </a:cubicBezTo>
                <a:cubicBezTo>
                  <a:pt x="64522" y="24000"/>
                  <a:pt x="68183" y="40133"/>
                  <a:pt x="68183" y="60000"/>
                </a:cubicBezTo>
                <a:cubicBezTo>
                  <a:pt x="68183" y="79888"/>
                  <a:pt x="64522" y="96000"/>
                  <a:pt x="60000" y="96000"/>
                </a:cubicBezTo>
                <a:moveTo>
                  <a:pt x="60000" y="0"/>
                </a:moveTo>
                <a:cubicBezTo>
                  <a:pt x="52466" y="0"/>
                  <a:pt x="46361" y="26872"/>
                  <a:pt x="46361" y="60000"/>
                </a:cubicBezTo>
                <a:cubicBezTo>
                  <a:pt x="46361" y="93144"/>
                  <a:pt x="52466" y="120000"/>
                  <a:pt x="60000" y="120000"/>
                </a:cubicBezTo>
                <a:cubicBezTo>
                  <a:pt x="67533" y="120000"/>
                  <a:pt x="73638" y="93144"/>
                  <a:pt x="73638" y="60000"/>
                </a:cubicBezTo>
                <a:cubicBezTo>
                  <a:pt x="73638" y="26872"/>
                  <a:pt x="67533" y="0"/>
                  <a:pt x="60000" y="0"/>
                </a:cubicBezTo>
                <a:moveTo>
                  <a:pt x="13638" y="96000"/>
                </a:moveTo>
                <a:cubicBezTo>
                  <a:pt x="9116" y="96000"/>
                  <a:pt x="5455" y="79888"/>
                  <a:pt x="5455" y="60000"/>
                </a:cubicBezTo>
                <a:cubicBezTo>
                  <a:pt x="5455" y="40133"/>
                  <a:pt x="9116" y="24000"/>
                  <a:pt x="13638" y="24000"/>
                </a:cubicBezTo>
                <a:cubicBezTo>
                  <a:pt x="18155" y="24000"/>
                  <a:pt x="21816" y="40133"/>
                  <a:pt x="21816" y="60000"/>
                </a:cubicBezTo>
                <a:cubicBezTo>
                  <a:pt x="21816" y="79888"/>
                  <a:pt x="18155" y="96000"/>
                  <a:pt x="13638" y="96000"/>
                </a:cubicBezTo>
                <a:moveTo>
                  <a:pt x="13638" y="0"/>
                </a:moveTo>
                <a:cubicBezTo>
                  <a:pt x="6105" y="0"/>
                  <a:pt x="0" y="26872"/>
                  <a:pt x="0" y="60000"/>
                </a:cubicBezTo>
                <a:cubicBezTo>
                  <a:pt x="0" y="93144"/>
                  <a:pt x="6105" y="120000"/>
                  <a:pt x="13638" y="120000"/>
                </a:cubicBezTo>
                <a:cubicBezTo>
                  <a:pt x="21172" y="120000"/>
                  <a:pt x="27272" y="93144"/>
                  <a:pt x="27272" y="60000"/>
                </a:cubicBezTo>
                <a:cubicBezTo>
                  <a:pt x="27272" y="26872"/>
                  <a:pt x="21172" y="0"/>
                  <a:pt x="13638"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3" name="Google Shape;473;p29"/>
          <p:cNvSpPr/>
          <p:nvPr/>
        </p:nvSpPr>
        <p:spPr>
          <a:xfrm>
            <a:off x="2126277" y="1832475"/>
            <a:ext cx="220500" cy="220500"/>
          </a:xfrm>
          <a:custGeom>
            <a:rect b="b" l="l" r="r" t="t"/>
            <a:pathLst>
              <a:path extrusionOk="0" h="120000" w="120000">
                <a:moveTo>
                  <a:pt x="60000" y="114544"/>
                </a:moveTo>
                <a:cubicBezTo>
                  <a:pt x="29872" y="114544"/>
                  <a:pt x="5455" y="90127"/>
                  <a:pt x="5455" y="60000"/>
                </a:cubicBezTo>
                <a:cubicBezTo>
                  <a:pt x="5455" y="29877"/>
                  <a:pt x="29872" y="5455"/>
                  <a:pt x="60000" y="5455"/>
                </a:cubicBezTo>
                <a:cubicBezTo>
                  <a:pt x="90127" y="5455"/>
                  <a:pt x="114544" y="29877"/>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0000" y="62727"/>
                </a:moveTo>
                <a:cubicBezTo>
                  <a:pt x="58494" y="62727"/>
                  <a:pt x="57272" y="61511"/>
                  <a:pt x="57272" y="60000"/>
                </a:cubicBezTo>
                <a:cubicBezTo>
                  <a:pt x="57272" y="58494"/>
                  <a:pt x="58494" y="57272"/>
                  <a:pt x="60000" y="57272"/>
                </a:cubicBezTo>
                <a:cubicBezTo>
                  <a:pt x="61505" y="57272"/>
                  <a:pt x="62727" y="58494"/>
                  <a:pt x="62727" y="60000"/>
                </a:cubicBezTo>
                <a:cubicBezTo>
                  <a:pt x="62727" y="61511"/>
                  <a:pt x="61505" y="62727"/>
                  <a:pt x="60000" y="62727"/>
                </a:cubicBezTo>
                <a:moveTo>
                  <a:pt x="60000" y="51816"/>
                </a:moveTo>
                <a:cubicBezTo>
                  <a:pt x="55477" y="51816"/>
                  <a:pt x="51816" y="55483"/>
                  <a:pt x="51816" y="60000"/>
                </a:cubicBezTo>
                <a:cubicBezTo>
                  <a:pt x="51816" y="64522"/>
                  <a:pt x="55477" y="68183"/>
                  <a:pt x="60000" y="68183"/>
                </a:cubicBezTo>
                <a:cubicBezTo>
                  <a:pt x="64522" y="68183"/>
                  <a:pt x="68183" y="64522"/>
                  <a:pt x="68183" y="60000"/>
                </a:cubicBezTo>
                <a:cubicBezTo>
                  <a:pt x="68183" y="55483"/>
                  <a:pt x="64522" y="51816"/>
                  <a:pt x="60000" y="51816"/>
                </a:cubicBezTo>
                <a:moveTo>
                  <a:pt x="30000" y="62727"/>
                </a:moveTo>
                <a:cubicBezTo>
                  <a:pt x="28494" y="62727"/>
                  <a:pt x="27272" y="61511"/>
                  <a:pt x="27272" y="60000"/>
                </a:cubicBezTo>
                <a:cubicBezTo>
                  <a:pt x="27272" y="58494"/>
                  <a:pt x="28494" y="57272"/>
                  <a:pt x="30000" y="57272"/>
                </a:cubicBezTo>
                <a:cubicBezTo>
                  <a:pt x="31505" y="57272"/>
                  <a:pt x="32727" y="58494"/>
                  <a:pt x="32727" y="60000"/>
                </a:cubicBezTo>
                <a:cubicBezTo>
                  <a:pt x="32727" y="61511"/>
                  <a:pt x="31505" y="62727"/>
                  <a:pt x="30000" y="62727"/>
                </a:cubicBezTo>
                <a:moveTo>
                  <a:pt x="30000" y="51816"/>
                </a:moveTo>
                <a:cubicBezTo>
                  <a:pt x="25477" y="51816"/>
                  <a:pt x="21816" y="55483"/>
                  <a:pt x="21816" y="60000"/>
                </a:cubicBezTo>
                <a:cubicBezTo>
                  <a:pt x="21816" y="64522"/>
                  <a:pt x="25477" y="68183"/>
                  <a:pt x="30000" y="68183"/>
                </a:cubicBezTo>
                <a:cubicBezTo>
                  <a:pt x="34522" y="68183"/>
                  <a:pt x="38183" y="64522"/>
                  <a:pt x="38183" y="60000"/>
                </a:cubicBezTo>
                <a:cubicBezTo>
                  <a:pt x="38183" y="55483"/>
                  <a:pt x="34522" y="51816"/>
                  <a:pt x="30000" y="51816"/>
                </a:cubicBezTo>
                <a:moveTo>
                  <a:pt x="90000" y="62727"/>
                </a:moveTo>
                <a:cubicBezTo>
                  <a:pt x="88494" y="62727"/>
                  <a:pt x="87272" y="61511"/>
                  <a:pt x="87272" y="60000"/>
                </a:cubicBezTo>
                <a:cubicBezTo>
                  <a:pt x="87272" y="58494"/>
                  <a:pt x="88494" y="57272"/>
                  <a:pt x="90000" y="57272"/>
                </a:cubicBezTo>
                <a:cubicBezTo>
                  <a:pt x="91505" y="57272"/>
                  <a:pt x="92727" y="58494"/>
                  <a:pt x="92727" y="60000"/>
                </a:cubicBezTo>
                <a:cubicBezTo>
                  <a:pt x="92727" y="61511"/>
                  <a:pt x="91505" y="62727"/>
                  <a:pt x="90000" y="62727"/>
                </a:cubicBezTo>
                <a:moveTo>
                  <a:pt x="90000" y="51816"/>
                </a:moveTo>
                <a:cubicBezTo>
                  <a:pt x="85477" y="51816"/>
                  <a:pt x="81816" y="55483"/>
                  <a:pt x="81816" y="60000"/>
                </a:cubicBezTo>
                <a:cubicBezTo>
                  <a:pt x="81816" y="64522"/>
                  <a:pt x="85477" y="68183"/>
                  <a:pt x="90000" y="68183"/>
                </a:cubicBezTo>
                <a:cubicBezTo>
                  <a:pt x="94522" y="68183"/>
                  <a:pt x="98183" y="64522"/>
                  <a:pt x="98183" y="60000"/>
                </a:cubicBezTo>
                <a:cubicBezTo>
                  <a:pt x="98183" y="55483"/>
                  <a:pt x="94522" y="51816"/>
                  <a:pt x="90000" y="5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4" name="Google Shape;474;p29"/>
          <p:cNvSpPr/>
          <p:nvPr/>
        </p:nvSpPr>
        <p:spPr>
          <a:xfrm>
            <a:off x="2547790" y="1832475"/>
            <a:ext cx="220500" cy="220500"/>
          </a:xfrm>
          <a:custGeom>
            <a:rect b="b" l="l" r="r" t="t"/>
            <a:pathLst>
              <a:path extrusionOk="0" h="120000" w="120000">
                <a:moveTo>
                  <a:pt x="117272" y="40911"/>
                </a:moveTo>
                <a:cubicBezTo>
                  <a:pt x="115766" y="40911"/>
                  <a:pt x="114544" y="42133"/>
                  <a:pt x="114544" y="43638"/>
                </a:cubicBezTo>
                <a:lnTo>
                  <a:pt x="114544" y="103638"/>
                </a:lnTo>
                <a:cubicBezTo>
                  <a:pt x="114544" y="109661"/>
                  <a:pt x="109661" y="114544"/>
                  <a:pt x="103638" y="114544"/>
                </a:cubicBezTo>
                <a:lnTo>
                  <a:pt x="16361" y="114544"/>
                </a:lnTo>
                <a:cubicBezTo>
                  <a:pt x="10338" y="114544"/>
                  <a:pt x="5455" y="109661"/>
                  <a:pt x="5455" y="103638"/>
                </a:cubicBezTo>
                <a:lnTo>
                  <a:pt x="5455" y="16361"/>
                </a:lnTo>
                <a:cubicBezTo>
                  <a:pt x="5455" y="10338"/>
                  <a:pt x="10338" y="5455"/>
                  <a:pt x="16361" y="5455"/>
                </a:cubicBezTo>
                <a:lnTo>
                  <a:pt x="76361" y="5455"/>
                </a:lnTo>
                <a:cubicBezTo>
                  <a:pt x="77872" y="5455"/>
                  <a:pt x="79088" y="4233"/>
                  <a:pt x="79088" y="2727"/>
                </a:cubicBezTo>
                <a:cubicBezTo>
                  <a:pt x="79088" y="1222"/>
                  <a:pt x="77872" y="0"/>
                  <a:pt x="76361" y="0"/>
                </a:cubicBezTo>
                <a:lnTo>
                  <a:pt x="16361" y="0"/>
                </a:lnTo>
                <a:cubicBezTo>
                  <a:pt x="7322" y="0"/>
                  <a:pt x="0" y="7327"/>
                  <a:pt x="0" y="16361"/>
                </a:cubicBezTo>
                <a:lnTo>
                  <a:pt x="0" y="103638"/>
                </a:lnTo>
                <a:cubicBezTo>
                  <a:pt x="0" y="112677"/>
                  <a:pt x="7322" y="120000"/>
                  <a:pt x="16361" y="120000"/>
                </a:cubicBezTo>
                <a:lnTo>
                  <a:pt x="103638" y="120000"/>
                </a:lnTo>
                <a:cubicBezTo>
                  <a:pt x="112677" y="120000"/>
                  <a:pt x="120000" y="112677"/>
                  <a:pt x="120000" y="103638"/>
                </a:cubicBezTo>
                <a:lnTo>
                  <a:pt x="120000" y="43638"/>
                </a:lnTo>
                <a:cubicBezTo>
                  <a:pt x="120000" y="42133"/>
                  <a:pt x="118777" y="40911"/>
                  <a:pt x="117272" y="40911"/>
                </a:cubicBezTo>
                <a:moveTo>
                  <a:pt x="38922" y="70911"/>
                </a:moveTo>
                <a:lnTo>
                  <a:pt x="49088" y="70911"/>
                </a:lnTo>
                <a:lnTo>
                  <a:pt x="49088" y="81077"/>
                </a:lnTo>
                <a:lnTo>
                  <a:pt x="36816" y="83183"/>
                </a:lnTo>
                <a:cubicBezTo>
                  <a:pt x="36816" y="83183"/>
                  <a:pt x="38922" y="70911"/>
                  <a:pt x="38922" y="70911"/>
                </a:cubicBezTo>
                <a:close/>
                <a:moveTo>
                  <a:pt x="93194" y="15233"/>
                </a:moveTo>
                <a:lnTo>
                  <a:pt x="104766" y="26805"/>
                </a:lnTo>
                <a:lnTo>
                  <a:pt x="54544" y="77027"/>
                </a:lnTo>
                <a:lnTo>
                  <a:pt x="54544" y="65455"/>
                </a:lnTo>
                <a:lnTo>
                  <a:pt x="42977" y="65455"/>
                </a:lnTo>
                <a:cubicBezTo>
                  <a:pt x="42977" y="65455"/>
                  <a:pt x="93194" y="15233"/>
                  <a:pt x="93194" y="15233"/>
                </a:cubicBezTo>
                <a:close/>
                <a:moveTo>
                  <a:pt x="100577" y="7855"/>
                </a:moveTo>
                <a:cubicBezTo>
                  <a:pt x="102061" y="6372"/>
                  <a:pt x="104105" y="5455"/>
                  <a:pt x="106361" y="5455"/>
                </a:cubicBezTo>
                <a:cubicBezTo>
                  <a:pt x="110883" y="5455"/>
                  <a:pt x="114544" y="9122"/>
                  <a:pt x="114544" y="13638"/>
                </a:cubicBezTo>
                <a:cubicBezTo>
                  <a:pt x="114544" y="15894"/>
                  <a:pt x="113627" y="17944"/>
                  <a:pt x="112150" y="19422"/>
                </a:cubicBezTo>
                <a:lnTo>
                  <a:pt x="108622" y="22950"/>
                </a:lnTo>
                <a:lnTo>
                  <a:pt x="97050" y="11377"/>
                </a:lnTo>
                <a:cubicBezTo>
                  <a:pt x="97050" y="11377"/>
                  <a:pt x="100577" y="7855"/>
                  <a:pt x="100577" y="7855"/>
                </a:cubicBezTo>
                <a:close/>
                <a:moveTo>
                  <a:pt x="30000" y="90000"/>
                </a:moveTo>
                <a:lnTo>
                  <a:pt x="53277" y="86005"/>
                </a:lnTo>
                <a:lnTo>
                  <a:pt x="116005" y="23277"/>
                </a:lnTo>
                <a:cubicBezTo>
                  <a:pt x="118472" y="20811"/>
                  <a:pt x="120000" y="17405"/>
                  <a:pt x="120000" y="13638"/>
                </a:cubicBezTo>
                <a:cubicBezTo>
                  <a:pt x="120000" y="6105"/>
                  <a:pt x="113894" y="0"/>
                  <a:pt x="106361" y="0"/>
                </a:cubicBezTo>
                <a:cubicBezTo>
                  <a:pt x="102600" y="0"/>
                  <a:pt x="99188" y="1527"/>
                  <a:pt x="96722" y="3994"/>
                </a:cubicBezTo>
                <a:lnTo>
                  <a:pt x="33994" y="66722"/>
                </a:lnTo>
                <a:cubicBezTo>
                  <a:pt x="33994" y="66722"/>
                  <a:pt x="30000" y="90000"/>
                  <a:pt x="30000" y="90000"/>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5" name="Google Shape;475;p29"/>
          <p:cNvSpPr/>
          <p:nvPr/>
        </p:nvSpPr>
        <p:spPr>
          <a:xfrm>
            <a:off x="2969303" y="1832475"/>
            <a:ext cx="220500" cy="220500"/>
          </a:xfrm>
          <a:custGeom>
            <a:rect b="b" l="l" r="r" t="t"/>
            <a:pathLst>
              <a:path extrusionOk="0" h="120000" w="120000">
                <a:moveTo>
                  <a:pt x="109750" y="33388"/>
                </a:moveTo>
                <a:lnTo>
                  <a:pt x="103500" y="39644"/>
                </a:lnTo>
                <a:lnTo>
                  <a:pt x="80361" y="16500"/>
                </a:lnTo>
                <a:lnTo>
                  <a:pt x="86611" y="10250"/>
                </a:lnTo>
                <a:cubicBezTo>
                  <a:pt x="86611" y="10250"/>
                  <a:pt x="91061" y="5455"/>
                  <a:pt x="98183" y="5455"/>
                </a:cubicBezTo>
                <a:cubicBezTo>
                  <a:pt x="107222" y="5455"/>
                  <a:pt x="114544" y="12777"/>
                  <a:pt x="114544" y="21816"/>
                </a:cubicBezTo>
                <a:cubicBezTo>
                  <a:pt x="114544" y="26338"/>
                  <a:pt x="112711" y="30427"/>
                  <a:pt x="109750" y="33388"/>
                </a:cubicBezTo>
                <a:moveTo>
                  <a:pt x="40911" y="102233"/>
                </a:moveTo>
                <a:lnTo>
                  <a:pt x="40911" y="81816"/>
                </a:lnTo>
                <a:cubicBezTo>
                  <a:pt x="40911" y="80311"/>
                  <a:pt x="39688" y="79088"/>
                  <a:pt x="38183" y="79088"/>
                </a:cubicBezTo>
                <a:lnTo>
                  <a:pt x="17766" y="79088"/>
                </a:lnTo>
                <a:lnTo>
                  <a:pt x="76500" y="20361"/>
                </a:lnTo>
                <a:lnTo>
                  <a:pt x="99638" y="43500"/>
                </a:lnTo>
                <a:cubicBezTo>
                  <a:pt x="99638" y="43500"/>
                  <a:pt x="40911" y="102233"/>
                  <a:pt x="40911" y="102233"/>
                </a:cubicBezTo>
                <a:close/>
                <a:moveTo>
                  <a:pt x="35455" y="105788"/>
                </a:moveTo>
                <a:lnTo>
                  <a:pt x="16361" y="110250"/>
                </a:lnTo>
                <a:lnTo>
                  <a:pt x="16361" y="103638"/>
                </a:lnTo>
                <a:lnTo>
                  <a:pt x="9750" y="103638"/>
                </a:lnTo>
                <a:lnTo>
                  <a:pt x="14211" y="84544"/>
                </a:lnTo>
                <a:lnTo>
                  <a:pt x="35455" y="84544"/>
                </a:lnTo>
                <a:cubicBezTo>
                  <a:pt x="35455" y="84544"/>
                  <a:pt x="35455" y="105788"/>
                  <a:pt x="35455" y="105788"/>
                </a:cubicBezTo>
                <a:close/>
                <a:moveTo>
                  <a:pt x="98183" y="0"/>
                </a:moveTo>
                <a:cubicBezTo>
                  <a:pt x="92155" y="0"/>
                  <a:pt x="86700" y="2438"/>
                  <a:pt x="82755" y="6394"/>
                </a:cubicBezTo>
                <a:lnTo>
                  <a:pt x="9116" y="80027"/>
                </a:lnTo>
                <a:lnTo>
                  <a:pt x="0" y="120000"/>
                </a:lnTo>
                <a:lnTo>
                  <a:pt x="39972" y="110883"/>
                </a:lnTo>
                <a:lnTo>
                  <a:pt x="113605" y="37244"/>
                </a:lnTo>
                <a:cubicBezTo>
                  <a:pt x="117555" y="33300"/>
                  <a:pt x="120000" y="27844"/>
                  <a:pt x="120000" y="21816"/>
                </a:cubicBezTo>
                <a:cubicBezTo>
                  <a:pt x="120000" y="9766"/>
                  <a:pt x="110233" y="0"/>
                  <a:pt x="98183"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6" name="Google Shape;476;p29"/>
          <p:cNvSpPr/>
          <p:nvPr/>
        </p:nvSpPr>
        <p:spPr>
          <a:xfrm>
            <a:off x="3390816" y="1842511"/>
            <a:ext cx="220500" cy="200400"/>
          </a:xfrm>
          <a:custGeom>
            <a:rect b="b" l="l" r="r" t="t"/>
            <a:pathLst>
              <a:path extrusionOk="0" h="120000" w="120000">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7" name="Google Shape;477;p29"/>
          <p:cNvSpPr/>
          <p:nvPr/>
        </p:nvSpPr>
        <p:spPr>
          <a:xfrm>
            <a:off x="3812328" y="1842511"/>
            <a:ext cx="220500" cy="200400"/>
          </a:xfrm>
          <a:custGeom>
            <a:rect b="b" l="l" r="r" t="t"/>
            <a:pathLst>
              <a:path extrusionOk="0" h="120000" w="12000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8" name="Google Shape;478;p29"/>
          <p:cNvSpPr/>
          <p:nvPr/>
        </p:nvSpPr>
        <p:spPr>
          <a:xfrm>
            <a:off x="4233841" y="1842511"/>
            <a:ext cx="220500" cy="200400"/>
          </a:xfrm>
          <a:custGeom>
            <a:rect b="b" l="l" r="r" t="t"/>
            <a:pathLst>
              <a:path extrusionOk="0" h="120000" w="120000">
                <a:moveTo>
                  <a:pt x="43638" y="105000"/>
                </a:moveTo>
                <a:cubicBezTo>
                  <a:pt x="40438" y="105000"/>
                  <a:pt x="37133" y="104594"/>
                  <a:pt x="33811" y="103794"/>
                </a:cubicBezTo>
                <a:cubicBezTo>
                  <a:pt x="33427" y="103700"/>
                  <a:pt x="33033" y="103655"/>
                  <a:pt x="32644" y="103655"/>
                </a:cubicBezTo>
                <a:cubicBezTo>
                  <a:pt x="31977" y="103655"/>
                  <a:pt x="31311" y="103788"/>
                  <a:pt x="30683" y="104050"/>
                </a:cubicBezTo>
                <a:lnTo>
                  <a:pt x="16427" y="110083"/>
                </a:lnTo>
                <a:lnTo>
                  <a:pt x="18694" y="101350"/>
                </a:lnTo>
                <a:cubicBezTo>
                  <a:pt x="19300" y="99038"/>
                  <a:pt x="18583" y="96555"/>
                  <a:pt x="16883" y="95044"/>
                </a:cubicBezTo>
                <a:cubicBezTo>
                  <a:pt x="9511" y="88477"/>
                  <a:pt x="5455" y="79766"/>
                  <a:pt x="5455" y="70500"/>
                </a:cubicBezTo>
                <a:cubicBezTo>
                  <a:pt x="5455" y="51477"/>
                  <a:pt x="22583" y="36000"/>
                  <a:pt x="43638" y="36000"/>
                </a:cubicBezTo>
                <a:cubicBezTo>
                  <a:pt x="64688" y="36000"/>
                  <a:pt x="81816" y="51477"/>
                  <a:pt x="81816" y="70500"/>
                </a:cubicBezTo>
                <a:cubicBezTo>
                  <a:pt x="81816" y="89522"/>
                  <a:pt x="64688" y="105000"/>
                  <a:pt x="43638" y="105000"/>
                </a:cubicBezTo>
                <a:moveTo>
                  <a:pt x="43638" y="30000"/>
                </a:moveTo>
                <a:cubicBezTo>
                  <a:pt x="19538" y="30000"/>
                  <a:pt x="0" y="48133"/>
                  <a:pt x="0" y="70500"/>
                </a:cubicBezTo>
                <a:cubicBezTo>
                  <a:pt x="0" y="81988"/>
                  <a:pt x="5177" y="92333"/>
                  <a:pt x="13455" y="99705"/>
                </a:cubicBezTo>
                <a:lnTo>
                  <a:pt x="8183" y="120000"/>
                </a:lnTo>
                <a:lnTo>
                  <a:pt x="32644" y="109655"/>
                </a:lnTo>
                <a:cubicBezTo>
                  <a:pt x="36161" y="110505"/>
                  <a:pt x="39827" y="111000"/>
                  <a:pt x="43638" y="111000"/>
                </a:cubicBezTo>
                <a:cubicBezTo>
                  <a:pt x="67733" y="111000"/>
                  <a:pt x="87272" y="92866"/>
                  <a:pt x="87272" y="70500"/>
                </a:cubicBezTo>
                <a:cubicBezTo>
                  <a:pt x="87272" y="48133"/>
                  <a:pt x="67733" y="30000"/>
                  <a:pt x="43638" y="30000"/>
                </a:cubicBezTo>
                <a:moveTo>
                  <a:pt x="120000" y="40500"/>
                </a:moveTo>
                <a:cubicBezTo>
                  <a:pt x="120000" y="18133"/>
                  <a:pt x="100466" y="0"/>
                  <a:pt x="76361" y="0"/>
                </a:cubicBezTo>
                <a:cubicBezTo>
                  <a:pt x="58366" y="0"/>
                  <a:pt x="42916" y="10116"/>
                  <a:pt x="36250" y="24566"/>
                </a:cubicBezTo>
                <a:cubicBezTo>
                  <a:pt x="38400" y="24261"/>
                  <a:pt x="40588" y="24066"/>
                  <a:pt x="42822" y="24033"/>
                </a:cubicBezTo>
                <a:cubicBezTo>
                  <a:pt x="49305" y="13300"/>
                  <a:pt x="61905" y="6000"/>
                  <a:pt x="76361" y="6000"/>
                </a:cubicBezTo>
                <a:cubicBezTo>
                  <a:pt x="97416" y="6000"/>
                  <a:pt x="114544" y="21477"/>
                  <a:pt x="114544" y="40500"/>
                </a:cubicBezTo>
                <a:cubicBezTo>
                  <a:pt x="114544" y="49766"/>
                  <a:pt x="110488" y="58477"/>
                  <a:pt x="103116" y="65038"/>
                </a:cubicBezTo>
                <a:cubicBezTo>
                  <a:pt x="101416" y="66555"/>
                  <a:pt x="100700" y="69044"/>
                  <a:pt x="101300" y="71350"/>
                </a:cubicBezTo>
                <a:lnTo>
                  <a:pt x="103572" y="80083"/>
                </a:lnTo>
                <a:lnTo>
                  <a:pt x="92294" y="75311"/>
                </a:lnTo>
                <a:cubicBezTo>
                  <a:pt x="92072" y="77344"/>
                  <a:pt x="91666" y="79322"/>
                  <a:pt x="91172" y="81266"/>
                </a:cubicBezTo>
                <a:lnTo>
                  <a:pt x="111816" y="90000"/>
                </a:lnTo>
                <a:lnTo>
                  <a:pt x="106544" y="69705"/>
                </a:lnTo>
                <a:cubicBezTo>
                  <a:pt x="114827" y="62333"/>
                  <a:pt x="120000" y="51988"/>
                  <a:pt x="120000" y="405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79" name="Google Shape;479;p29"/>
          <p:cNvSpPr/>
          <p:nvPr/>
        </p:nvSpPr>
        <p:spPr>
          <a:xfrm>
            <a:off x="440226" y="2253989"/>
            <a:ext cx="220500" cy="220500"/>
          </a:xfrm>
          <a:custGeom>
            <a:rect b="b" l="l" r="r" t="t"/>
            <a:pathLst>
              <a:path extrusionOk="0" h="120000" w="120000">
                <a:moveTo>
                  <a:pt x="100405" y="96550"/>
                </a:moveTo>
                <a:lnTo>
                  <a:pt x="23450" y="19594"/>
                </a:lnTo>
                <a:cubicBezTo>
                  <a:pt x="33127" y="10833"/>
                  <a:pt x="45916" y="5455"/>
                  <a:pt x="60000" y="5455"/>
                </a:cubicBezTo>
                <a:cubicBezTo>
                  <a:pt x="90127" y="5455"/>
                  <a:pt x="114544" y="29872"/>
                  <a:pt x="114544" y="60000"/>
                </a:cubicBezTo>
                <a:cubicBezTo>
                  <a:pt x="114544" y="74083"/>
                  <a:pt x="109166" y="86872"/>
                  <a:pt x="100405" y="96550"/>
                </a:cubicBezTo>
                <a:moveTo>
                  <a:pt x="60000" y="114544"/>
                </a:moveTo>
                <a:cubicBezTo>
                  <a:pt x="29872" y="114544"/>
                  <a:pt x="5455" y="90127"/>
                  <a:pt x="5455" y="60000"/>
                </a:cubicBezTo>
                <a:cubicBezTo>
                  <a:pt x="5455" y="45922"/>
                  <a:pt x="10833" y="33127"/>
                  <a:pt x="19594" y="23450"/>
                </a:cubicBezTo>
                <a:lnTo>
                  <a:pt x="96550" y="100405"/>
                </a:lnTo>
                <a:cubicBezTo>
                  <a:pt x="86872" y="109166"/>
                  <a:pt x="74077" y="114544"/>
                  <a:pt x="60000" y="114544"/>
                </a:cubicBezTo>
                <a:moveTo>
                  <a:pt x="60000" y="0"/>
                </a:moveTo>
                <a:cubicBezTo>
                  <a:pt x="26861" y="0"/>
                  <a:pt x="0" y="26866"/>
                  <a:pt x="0" y="60000"/>
                </a:cubicBezTo>
                <a:cubicBezTo>
                  <a:pt x="0" y="93133"/>
                  <a:pt x="26861" y="120000"/>
                  <a:pt x="60000" y="120000"/>
                </a:cubicBezTo>
                <a:cubicBezTo>
                  <a:pt x="93133" y="120000"/>
                  <a:pt x="120000" y="93133"/>
                  <a:pt x="120000" y="60000"/>
                </a:cubicBezTo>
                <a:cubicBezTo>
                  <a:pt x="120000" y="26866"/>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0" name="Google Shape;480;p29"/>
          <p:cNvSpPr/>
          <p:nvPr/>
        </p:nvSpPr>
        <p:spPr>
          <a:xfrm>
            <a:off x="861739" y="2253989"/>
            <a:ext cx="220500" cy="2205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5966" y="29977"/>
                </a:moveTo>
                <a:cubicBezTo>
                  <a:pt x="63850" y="29977"/>
                  <a:pt x="62033" y="30661"/>
                  <a:pt x="60522" y="32033"/>
                </a:cubicBezTo>
                <a:cubicBezTo>
                  <a:pt x="59005" y="33405"/>
                  <a:pt x="58244" y="35055"/>
                  <a:pt x="58244" y="36988"/>
                </a:cubicBezTo>
                <a:cubicBezTo>
                  <a:pt x="58244" y="38916"/>
                  <a:pt x="59005" y="40561"/>
                  <a:pt x="60522" y="41916"/>
                </a:cubicBezTo>
                <a:cubicBezTo>
                  <a:pt x="62033" y="43277"/>
                  <a:pt x="63850" y="43955"/>
                  <a:pt x="65966" y="43955"/>
                </a:cubicBezTo>
                <a:cubicBezTo>
                  <a:pt x="68083" y="43955"/>
                  <a:pt x="69894" y="43277"/>
                  <a:pt x="71400" y="41916"/>
                </a:cubicBezTo>
                <a:cubicBezTo>
                  <a:pt x="72900" y="40561"/>
                  <a:pt x="73650" y="38916"/>
                  <a:pt x="73650" y="36988"/>
                </a:cubicBezTo>
                <a:cubicBezTo>
                  <a:pt x="73650" y="35055"/>
                  <a:pt x="72900" y="33405"/>
                  <a:pt x="71400" y="32033"/>
                </a:cubicBezTo>
                <a:cubicBezTo>
                  <a:pt x="69894" y="30661"/>
                  <a:pt x="68083" y="29977"/>
                  <a:pt x="65966" y="29977"/>
                </a:cubicBezTo>
                <a:moveTo>
                  <a:pt x="68011" y="84600"/>
                </a:moveTo>
                <a:cubicBezTo>
                  <a:pt x="66344" y="84600"/>
                  <a:pt x="65166" y="84333"/>
                  <a:pt x="64488" y="83794"/>
                </a:cubicBezTo>
                <a:cubicBezTo>
                  <a:pt x="63811" y="83261"/>
                  <a:pt x="63472" y="82261"/>
                  <a:pt x="63472" y="80788"/>
                </a:cubicBezTo>
                <a:cubicBezTo>
                  <a:pt x="63472" y="80200"/>
                  <a:pt x="63577" y="79338"/>
                  <a:pt x="63788" y="78200"/>
                </a:cubicBezTo>
                <a:cubicBezTo>
                  <a:pt x="63994" y="77055"/>
                  <a:pt x="64233" y="76038"/>
                  <a:pt x="64494" y="75150"/>
                </a:cubicBezTo>
                <a:lnTo>
                  <a:pt x="67716" y="64066"/>
                </a:lnTo>
                <a:cubicBezTo>
                  <a:pt x="68033" y="63050"/>
                  <a:pt x="68244" y="61933"/>
                  <a:pt x="68366" y="60716"/>
                </a:cubicBezTo>
                <a:cubicBezTo>
                  <a:pt x="68483" y="59494"/>
                  <a:pt x="68538" y="58650"/>
                  <a:pt x="68538" y="58161"/>
                </a:cubicBezTo>
                <a:cubicBezTo>
                  <a:pt x="68538" y="55827"/>
                  <a:pt x="67694" y="53927"/>
                  <a:pt x="66011" y="52466"/>
                </a:cubicBezTo>
                <a:cubicBezTo>
                  <a:pt x="64322" y="51011"/>
                  <a:pt x="61922" y="50277"/>
                  <a:pt x="58811" y="50277"/>
                </a:cubicBezTo>
                <a:cubicBezTo>
                  <a:pt x="57083" y="50277"/>
                  <a:pt x="55250" y="50577"/>
                  <a:pt x="53316" y="51172"/>
                </a:cubicBezTo>
                <a:cubicBezTo>
                  <a:pt x="51377" y="51772"/>
                  <a:pt x="49355" y="52488"/>
                  <a:pt x="47233" y="53327"/>
                </a:cubicBezTo>
                <a:lnTo>
                  <a:pt x="46372" y="56755"/>
                </a:lnTo>
                <a:cubicBezTo>
                  <a:pt x="47000" y="56527"/>
                  <a:pt x="47750" y="56283"/>
                  <a:pt x="48627" y="56027"/>
                </a:cubicBezTo>
                <a:cubicBezTo>
                  <a:pt x="49505" y="55777"/>
                  <a:pt x="50366" y="55650"/>
                  <a:pt x="51205" y="55650"/>
                </a:cubicBezTo>
                <a:cubicBezTo>
                  <a:pt x="52911" y="55650"/>
                  <a:pt x="54061" y="55933"/>
                  <a:pt x="54661" y="56488"/>
                </a:cubicBezTo>
                <a:cubicBezTo>
                  <a:pt x="55266" y="57050"/>
                  <a:pt x="55566" y="58038"/>
                  <a:pt x="55566" y="59461"/>
                </a:cubicBezTo>
                <a:cubicBezTo>
                  <a:pt x="55566" y="60244"/>
                  <a:pt x="55472" y="61116"/>
                  <a:pt x="55272" y="62066"/>
                </a:cubicBezTo>
                <a:cubicBezTo>
                  <a:pt x="55077" y="63016"/>
                  <a:pt x="54833" y="64033"/>
                  <a:pt x="54544" y="65094"/>
                </a:cubicBezTo>
                <a:lnTo>
                  <a:pt x="51305" y="76216"/>
                </a:lnTo>
                <a:cubicBezTo>
                  <a:pt x="51022" y="77383"/>
                  <a:pt x="50811" y="78433"/>
                  <a:pt x="50683" y="79361"/>
                </a:cubicBezTo>
                <a:cubicBezTo>
                  <a:pt x="50555" y="80283"/>
                  <a:pt x="50488" y="81194"/>
                  <a:pt x="50488" y="82083"/>
                </a:cubicBezTo>
                <a:cubicBezTo>
                  <a:pt x="50488" y="84366"/>
                  <a:pt x="51355" y="86255"/>
                  <a:pt x="53088" y="87738"/>
                </a:cubicBezTo>
                <a:cubicBezTo>
                  <a:pt x="54827" y="89222"/>
                  <a:pt x="57266" y="89966"/>
                  <a:pt x="60400" y="89966"/>
                </a:cubicBezTo>
                <a:cubicBezTo>
                  <a:pt x="62438" y="89966"/>
                  <a:pt x="64227" y="89705"/>
                  <a:pt x="65772" y="89183"/>
                </a:cubicBezTo>
                <a:cubicBezTo>
                  <a:pt x="67316" y="88666"/>
                  <a:pt x="69377" y="87911"/>
                  <a:pt x="71966" y="86916"/>
                </a:cubicBezTo>
                <a:lnTo>
                  <a:pt x="72827" y="83488"/>
                </a:lnTo>
                <a:cubicBezTo>
                  <a:pt x="72383" y="83694"/>
                  <a:pt x="71666" y="83927"/>
                  <a:pt x="70672" y="84194"/>
                </a:cubicBezTo>
                <a:cubicBezTo>
                  <a:pt x="69683" y="84466"/>
                  <a:pt x="68794" y="84600"/>
                  <a:pt x="68011" y="846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1" name="Google Shape;481;p29"/>
          <p:cNvSpPr/>
          <p:nvPr/>
        </p:nvSpPr>
        <p:spPr>
          <a:xfrm>
            <a:off x="1283251" y="2253989"/>
            <a:ext cx="220500" cy="220500"/>
          </a:xfrm>
          <a:custGeom>
            <a:rect b="b" l="l" r="r" t="t"/>
            <a:pathLst>
              <a:path extrusionOk="0" h="120000" w="120000">
                <a:moveTo>
                  <a:pt x="72172" y="36438"/>
                </a:moveTo>
                <a:cubicBezTo>
                  <a:pt x="70705" y="35227"/>
                  <a:pt x="69000" y="34288"/>
                  <a:pt x="67100" y="33655"/>
                </a:cubicBezTo>
                <a:cubicBezTo>
                  <a:pt x="65205" y="33033"/>
                  <a:pt x="63150" y="32716"/>
                  <a:pt x="60988" y="32716"/>
                </a:cubicBezTo>
                <a:cubicBezTo>
                  <a:pt x="58205" y="32716"/>
                  <a:pt x="55694" y="33150"/>
                  <a:pt x="53516" y="34000"/>
                </a:cubicBezTo>
                <a:cubicBezTo>
                  <a:pt x="51327" y="34861"/>
                  <a:pt x="49444" y="36077"/>
                  <a:pt x="47905" y="37616"/>
                </a:cubicBezTo>
                <a:cubicBezTo>
                  <a:pt x="46366" y="39161"/>
                  <a:pt x="45183" y="41066"/>
                  <a:pt x="44400" y="43266"/>
                </a:cubicBezTo>
                <a:cubicBezTo>
                  <a:pt x="43627" y="45444"/>
                  <a:pt x="43233" y="47888"/>
                  <a:pt x="43233" y="50533"/>
                </a:cubicBezTo>
                <a:lnTo>
                  <a:pt x="43233" y="51205"/>
                </a:lnTo>
                <a:lnTo>
                  <a:pt x="49333" y="51205"/>
                </a:lnTo>
                <a:lnTo>
                  <a:pt x="49316" y="50516"/>
                </a:lnTo>
                <a:cubicBezTo>
                  <a:pt x="49266" y="48705"/>
                  <a:pt x="49488" y="47005"/>
                  <a:pt x="49961" y="45483"/>
                </a:cubicBezTo>
                <a:cubicBezTo>
                  <a:pt x="50438" y="43966"/>
                  <a:pt x="51150" y="42638"/>
                  <a:pt x="52094" y="41516"/>
                </a:cubicBezTo>
                <a:cubicBezTo>
                  <a:pt x="53027" y="40411"/>
                  <a:pt x="54233" y="39527"/>
                  <a:pt x="55688" y="38888"/>
                </a:cubicBezTo>
                <a:cubicBezTo>
                  <a:pt x="57150" y="38244"/>
                  <a:pt x="58855" y="37927"/>
                  <a:pt x="60761" y="37927"/>
                </a:cubicBezTo>
                <a:cubicBezTo>
                  <a:pt x="62122" y="37927"/>
                  <a:pt x="63433" y="38155"/>
                  <a:pt x="64661" y="38611"/>
                </a:cubicBezTo>
                <a:cubicBezTo>
                  <a:pt x="65877" y="39066"/>
                  <a:pt x="66961" y="39700"/>
                  <a:pt x="67877" y="40494"/>
                </a:cubicBezTo>
                <a:cubicBezTo>
                  <a:pt x="68783" y="41283"/>
                  <a:pt x="69511" y="42250"/>
                  <a:pt x="70050" y="43377"/>
                </a:cubicBezTo>
                <a:cubicBezTo>
                  <a:pt x="70577" y="44505"/>
                  <a:pt x="70844" y="45755"/>
                  <a:pt x="70844" y="47100"/>
                </a:cubicBezTo>
                <a:cubicBezTo>
                  <a:pt x="70844" y="48872"/>
                  <a:pt x="70411" y="50494"/>
                  <a:pt x="69550" y="51944"/>
                </a:cubicBezTo>
                <a:cubicBezTo>
                  <a:pt x="68661" y="53433"/>
                  <a:pt x="67522" y="54805"/>
                  <a:pt x="66183" y="56011"/>
                </a:cubicBezTo>
                <a:cubicBezTo>
                  <a:pt x="64577" y="57427"/>
                  <a:pt x="63188" y="58711"/>
                  <a:pt x="62055" y="59838"/>
                </a:cubicBezTo>
                <a:cubicBezTo>
                  <a:pt x="60883" y="60994"/>
                  <a:pt x="59938" y="62222"/>
                  <a:pt x="59233" y="63488"/>
                </a:cubicBezTo>
                <a:cubicBezTo>
                  <a:pt x="58522" y="64761"/>
                  <a:pt x="58005" y="66200"/>
                  <a:pt x="57694" y="67772"/>
                </a:cubicBezTo>
                <a:cubicBezTo>
                  <a:pt x="57383" y="69322"/>
                  <a:pt x="57250" y="71261"/>
                  <a:pt x="57305" y="73538"/>
                </a:cubicBezTo>
                <a:lnTo>
                  <a:pt x="57322" y="74194"/>
                </a:lnTo>
                <a:lnTo>
                  <a:pt x="63372" y="74194"/>
                </a:lnTo>
                <a:lnTo>
                  <a:pt x="63388" y="73538"/>
                </a:lnTo>
                <a:cubicBezTo>
                  <a:pt x="63433" y="71322"/>
                  <a:pt x="63533" y="69616"/>
                  <a:pt x="63683" y="68455"/>
                </a:cubicBezTo>
                <a:cubicBezTo>
                  <a:pt x="63822" y="67361"/>
                  <a:pt x="64100" y="66422"/>
                  <a:pt x="64505" y="65672"/>
                </a:cubicBezTo>
                <a:cubicBezTo>
                  <a:pt x="64927" y="64911"/>
                  <a:pt x="65572" y="64116"/>
                  <a:pt x="66438" y="63327"/>
                </a:cubicBezTo>
                <a:cubicBezTo>
                  <a:pt x="67372" y="62472"/>
                  <a:pt x="68616" y="61283"/>
                  <a:pt x="70166" y="59788"/>
                </a:cubicBezTo>
                <a:cubicBezTo>
                  <a:pt x="72105" y="58005"/>
                  <a:pt x="73722" y="56122"/>
                  <a:pt x="74972" y="54183"/>
                </a:cubicBezTo>
                <a:cubicBezTo>
                  <a:pt x="76272" y="52183"/>
                  <a:pt x="76927" y="49733"/>
                  <a:pt x="76927" y="46883"/>
                </a:cubicBezTo>
                <a:cubicBezTo>
                  <a:pt x="76927" y="44655"/>
                  <a:pt x="76500" y="42638"/>
                  <a:pt x="75655" y="40900"/>
                </a:cubicBezTo>
                <a:cubicBezTo>
                  <a:pt x="74816" y="39166"/>
                  <a:pt x="73644" y="37666"/>
                  <a:pt x="72172" y="36438"/>
                </a:cubicBezTo>
                <a:moveTo>
                  <a:pt x="56550" y="87255"/>
                </a:moveTo>
                <a:lnTo>
                  <a:pt x="64211" y="87255"/>
                </a:lnTo>
                <a:lnTo>
                  <a:pt x="64211" y="78177"/>
                </a:lnTo>
                <a:lnTo>
                  <a:pt x="56550" y="78177"/>
                </a:lnTo>
                <a:cubicBezTo>
                  <a:pt x="56550" y="78177"/>
                  <a:pt x="56550" y="87255"/>
                  <a:pt x="56550" y="87255"/>
                </a:cubicBezTo>
                <a:close/>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1" y="0"/>
                  <a:pt x="0" y="26866"/>
                  <a:pt x="0" y="60000"/>
                </a:cubicBezTo>
                <a:cubicBezTo>
                  <a:pt x="0" y="93133"/>
                  <a:pt x="26861" y="120000"/>
                  <a:pt x="60000" y="120000"/>
                </a:cubicBezTo>
                <a:cubicBezTo>
                  <a:pt x="93133" y="120000"/>
                  <a:pt x="120000" y="93133"/>
                  <a:pt x="120000" y="60000"/>
                </a:cubicBezTo>
                <a:cubicBezTo>
                  <a:pt x="120000" y="26866"/>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2" name="Google Shape;482;p29"/>
          <p:cNvSpPr/>
          <p:nvPr/>
        </p:nvSpPr>
        <p:spPr>
          <a:xfrm>
            <a:off x="1704764" y="2253989"/>
            <a:ext cx="220500" cy="220500"/>
          </a:xfrm>
          <a:custGeom>
            <a:rect b="b" l="l" r="r" t="t"/>
            <a:pathLst>
              <a:path extrusionOk="0" h="120000" w="12000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65455" y="32727"/>
                </a:moveTo>
                <a:lnTo>
                  <a:pt x="54544" y="32727"/>
                </a:lnTo>
                <a:cubicBezTo>
                  <a:pt x="53038" y="32727"/>
                  <a:pt x="51816" y="33950"/>
                  <a:pt x="51816" y="35455"/>
                </a:cubicBezTo>
                <a:cubicBezTo>
                  <a:pt x="51816" y="35522"/>
                  <a:pt x="51855" y="35583"/>
                  <a:pt x="51855" y="35650"/>
                </a:cubicBezTo>
                <a:lnTo>
                  <a:pt x="51822" y="35650"/>
                </a:lnTo>
                <a:lnTo>
                  <a:pt x="54550" y="68377"/>
                </a:lnTo>
                <a:lnTo>
                  <a:pt x="54583" y="68372"/>
                </a:lnTo>
                <a:cubicBezTo>
                  <a:pt x="54688" y="69788"/>
                  <a:pt x="55833" y="70911"/>
                  <a:pt x="57272" y="70911"/>
                </a:cubicBezTo>
                <a:lnTo>
                  <a:pt x="62727" y="70911"/>
                </a:lnTo>
                <a:cubicBezTo>
                  <a:pt x="64166" y="70911"/>
                  <a:pt x="65311" y="69788"/>
                  <a:pt x="65416" y="68372"/>
                </a:cubicBezTo>
                <a:lnTo>
                  <a:pt x="65450" y="68377"/>
                </a:lnTo>
                <a:lnTo>
                  <a:pt x="68177" y="35650"/>
                </a:lnTo>
                <a:lnTo>
                  <a:pt x="68144" y="35650"/>
                </a:lnTo>
                <a:cubicBezTo>
                  <a:pt x="68150" y="35583"/>
                  <a:pt x="68183" y="35522"/>
                  <a:pt x="68183" y="35455"/>
                </a:cubicBezTo>
                <a:cubicBezTo>
                  <a:pt x="68183" y="33950"/>
                  <a:pt x="66961" y="32727"/>
                  <a:pt x="65455" y="32727"/>
                </a:cubicBezTo>
                <a:moveTo>
                  <a:pt x="60000" y="76361"/>
                </a:moveTo>
                <a:cubicBezTo>
                  <a:pt x="56988" y="76361"/>
                  <a:pt x="54544" y="78811"/>
                  <a:pt x="54544" y="81816"/>
                </a:cubicBezTo>
                <a:cubicBezTo>
                  <a:pt x="54544" y="84827"/>
                  <a:pt x="56988" y="87272"/>
                  <a:pt x="60000" y="87272"/>
                </a:cubicBezTo>
                <a:cubicBezTo>
                  <a:pt x="63011" y="87272"/>
                  <a:pt x="65455" y="84827"/>
                  <a:pt x="65455" y="81816"/>
                </a:cubicBezTo>
                <a:cubicBezTo>
                  <a:pt x="65455" y="78811"/>
                  <a:pt x="63011" y="76361"/>
                  <a:pt x="60000" y="7636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3" name="Google Shape;483;p29"/>
          <p:cNvSpPr/>
          <p:nvPr/>
        </p:nvSpPr>
        <p:spPr>
          <a:xfrm>
            <a:off x="2126277" y="2274061"/>
            <a:ext cx="220500" cy="180900"/>
          </a:xfrm>
          <a:custGeom>
            <a:rect b="b" l="l" r="r" t="t"/>
            <a:pathLst>
              <a:path extrusionOk="0" h="120000" w="120000">
                <a:moveTo>
                  <a:pt x="13638" y="86666"/>
                </a:moveTo>
                <a:lnTo>
                  <a:pt x="5455" y="86666"/>
                </a:lnTo>
                <a:lnTo>
                  <a:pt x="5455" y="6666"/>
                </a:lnTo>
                <a:lnTo>
                  <a:pt x="92727" y="6666"/>
                </a:lnTo>
                <a:lnTo>
                  <a:pt x="92727" y="16666"/>
                </a:lnTo>
                <a:cubicBezTo>
                  <a:pt x="92727" y="18511"/>
                  <a:pt x="93950" y="20000"/>
                  <a:pt x="95455" y="20000"/>
                </a:cubicBezTo>
                <a:cubicBezTo>
                  <a:pt x="96961" y="20000"/>
                  <a:pt x="98183" y="18511"/>
                  <a:pt x="98183" y="16666"/>
                </a:cubicBezTo>
                <a:lnTo>
                  <a:pt x="98183" y="6666"/>
                </a:lnTo>
                <a:cubicBezTo>
                  <a:pt x="98183" y="2988"/>
                  <a:pt x="95738" y="0"/>
                  <a:pt x="92727" y="0"/>
                </a:cubicBezTo>
                <a:lnTo>
                  <a:pt x="5455" y="0"/>
                </a:lnTo>
                <a:cubicBezTo>
                  <a:pt x="2444" y="0"/>
                  <a:pt x="0" y="2988"/>
                  <a:pt x="0" y="6666"/>
                </a:cubicBezTo>
                <a:lnTo>
                  <a:pt x="0" y="86666"/>
                </a:lnTo>
                <a:cubicBezTo>
                  <a:pt x="0" y="90344"/>
                  <a:pt x="2444" y="93333"/>
                  <a:pt x="5455" y="93333"/>
                </a:cubicBezTo>
                <a:lnTo>
                  <a:pt x="13638" y="93333"/>
                </a:lnTo>
                <a:cubicBezTo>
                  <a:pt x="15138" y="93333"/>
                  <a:pt x="16361" y="91844"/>
                  <a:pt x="16361" y="90000"/>
                </a:cubicBezTo>
                <a:cubicBezTo>
                  <a:pt x="16361" y="88161"/>
                  <a:pt x="15138" y="86666"/>
                  <a:pt x="13638" y="86666"/>
                </a:cubicBezTo>
                <a:moveTo>
                  <a:pt x="114544" y="113333"/>
                </a:moveTo>
                <a:lnTo>
                  <a:pt x="27272" y="113333"/>
                </a:lnTo>
                <a:lnTo>
                  <a:pt x="27272" y="33333"/>
                </a:lnTo>
                <a:lnTo>
                  <a:pt x="114544" y="33333"/>
                </a:lnTo>
                <a:cubicBezTo>
                  <a:pt x="114544" y="33333"/>
                  <a:pt x="114544" y="113333"/>
                  <a:pt x="114544" y="113333"/>
                </a:cubicBezTo>
                <a:close/>
                <a:moveTo>
                  <a:pt x="114544" y="26666"/>
                </a:moveTo>
                <a:lnTo>
                  <a:pt x="27272" y="26666"/>
                </a:lnTo>
                <a:cubicBezTo>
                  <a:pt x="24261" y="26666"/>
                  <a:pt x="21816" y="29655"/>
                  <a:pt x="21816" y="33333"/>
                </a:cubicBezTo>
                <a:lnTo>
                  <a:pt x="21816" y="113333"/>
                </a:lnTo>
                <a:cubicBezTo>
                  <a:pt x="21816" y="117011"/>
                  <a:pt x="24261" y="120000"/>
                  <a:pt x="27272" y="120000"/>
                </a:cubicBezTo>
                <a:lnTo>
                  <a:pt x="114544" y="120000"/>
                </a:lnTo>
                <a:cubicBezTo>
                  <a:pt x="117555" y="120000"/>
                  <a:pt x="120000" y="117011"/>
                  <a:pt x="120000" y="113333"/>
                </a:cubicBezTo>
                <a:lnTo>
                  <a:pt x="120000" y="33333"/>
                </a:lnTo>
                <a:cubicBezTo>
                  <a:pt x="120000" y="29655"/>
                  <a:pt x="117555" y="26666"/>
                  <a:pt x="114544" y="2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4" name="Google Shape;484;p29"/>
          <p:cNvSpPr/>
          <p:nvPr/>
        </p:nvSpPr>
        <p:spPr>
          <a:xfrm>
            <a:off x="2547790" y="2253989"/>
            <a:ext cx="220500" cy="220500"/>
          </a:xfrm>
          <a:custGeom>
            <a:rect b="b" l="l" r="r" t="t"/>
            <a:pathLst>
              <a:path extrusionOk="0" h="120000" w="120000">
                <a:moveTo>
                  <a:pt x="13638" y="76361"/>
                </a:moveTo>
                <a:cubicBezTo>
                  <a:pt x="15144" y="76361"/>
                  <a:pt x="16361" y="75144"/>
                  <a:pt x="16361" y="73638"/>
                </a:cubicBezTo>
                <a:cubicBezTo>
                  <a:pt x="16361" y="72133"/>
                  <a:pt x="15144" y="70911"/>
                  <a:pt x="13638" y="70911"/>
                </a:cubicBezTo>
                <a:lnTo>
                  <a:pt x="5455" y="70911"/>
                </a:lnTo>
                <a:lnTo>
                  <a:pt x="5455" y="5455"/>
                </a:lnTo>
                <a:lnTo>
                  <a:pt x="92727" y="5455"/>
                </a:lnTo>
                <a:lnTo>
                  <a:pt x="92727" y="13638"/>
                </a:lnTo>
                <a:cubicBezTo>
                  <a:pt x="92727" y="15144"/>
                  <a:pt x="93944" y="16361"/>
                  <a:pt x="95455" y="16361"/>
                </a:cubicBezTo>
                <a:cubicBezTo>
                  <a:pt x="96961" y="16361"/>
                  <a:pt x="98183" y="15144"/>
                  <a:pt x="98183" y="13638"/>
                </a:cubicBezTo>
                <a:lnTo>
                  <a:pt x="98183" y="5455"/>
                </a:lnTo>
                <a:cubicBezTo>
                  <a:pt x="98183" y="2444"/>
                  <a:pt x="95738" y="0"/>
                  <a:pt x="92727" y="0"/>
                </a:cubicBezTo>
                <a:lnTo>
                  <a:pt x="5455" y="0"/>
                </a:lnTo>
                <a:cubicBezTo>
                  <a:pt x="2444" y="0"/>
                  <a:pt x="0" y="2444"/>
                  <a:pt x="0" y="5455"/>
                </a:cubicBezTo>
                <a:lnTo>
                  <a:pt x="0" y="92727"/>
                </a:lnTo>
                <a:cubicBezTo>
                  <a:pt x="0" y="95738"/>
                  <a:pt x="2444" y="98183"/>
                  <a:pt x="5455" y="98183"/>
                </a:cubicBezTo>
                <a:lnTo>
                  <a:pt x="13638" y="98183"/>
                </a:lnTo>
                <a:cubicBezTo>
                  <a:pt x="15144" y="98183"/>
                  <a:pt x="16361" y="96961"/>
                  <a:pt x="16361" y="95455"/>
                </a:cubicBezTo>
                <a:cubicBezTo>
                  <a:pt x="16361" y="93950"/>
                  <a:pt x="15144" y="92727"/>
                  <a:pt x="13638" y="92727"/>
                </a:cubicBezTo>
                <a:lnTo>
                  <a:pt x="5455" y="92727"/>
                </a:lnTo>
                <a:lnTo>
                  <a:pt x="5455" y="76361"/>
                </a:lnTo>
                <a:cubicBezTo>
                  <a:pt x="5455" y="76361"/>
                  <a:pt x="13638" y="76361"/>
                  <a:pt x="13638" y="76361"/>
                </a:cubicBezTo>
                <a:close/>
                <a:moveTo>
                  <a:pt x="114544" y="92727"/>
                </a:moveTo>
                <a:lnTo>
                  <a:pt x="27272" y="92727"/>
                </a:lnTo>
                <a:lnTo>
                  <a:pt x="27272" y="27272"/>
                </a:lnTo>
                <a:lnTo>
                  <a:pt x="114544" y="27272"/>
                </a:lnTo>
                <a:cubicBezTo>
                  <a:pt x="114544" y="27272"/>
                  <a:pt x="114544" y="92727"/>
                  <a:pt x="114544" y="92727"/>
                </a:cubicBezTo>
                <a:close/>
                <a:moveTo>
                  <a:pt x="114544" y="114544"/>
                </a:moveTo>
                <a:lnTo>
                  <a:pt x="27272" y="114544"/>
                </a:lnTo>
                <a:lnTo>
                  <a:pt x="27272" y="98183"/>
                </a:lnTo>
                <a:lnTo>
                  <a:pt x="114544" y="98183"/>
                </a:lnTo>
                <a:cubicBezTo>
                  <a:pt x="114544" y="98183"/>
                  <a:pt x="114544" y="114544"/>
                  <a:pt x="114544" y="114544"/>
                </a:cubicBezTo>
                <a:close/>
                <a:moveTo>
                  <a:pt x="114544" y="21816"/>
                </a:moveTo>
                <a:lnTo>
                  <a:pt x="27272" y="21816"/>
                </a:lnTo>
                <a:cubicBezTo>
                  <a:pt x="24261" y="21816"/>
                  <a:pt x="21816" y="24261"/>
                  <a:pt x="21816" y="27272"/>
                </a:cubicBezTo>
                <a:lnTo>
                  <a:pt x="21816" y="114544"/>
                </a:lnTo>
                <a:cubicBezTo>
                  <a:pt x="21816" y="117555"/>
                  <a:pt x="24261" y="120000"/>
                  <a:pt x="27272" y="120000"/>
                </a:cubicBezTo>
                <a:lnTo>
                  <a:pt x="114544" y="120000"/>
                </a:lnTo>
                <a:cubicBezTo>
                  <a:pt x="117555" y="120000"/>
                  <a:pt x="120000" y="117555"/>
                  <a:pt x="120000" y="114544"/>
                </a:cubicBezTo>
                <a:lnTo>
                  <a:pt x="120000" y="27272"/>
                </a:lnTo>
                <a:cubicBezTo>
                  <a:pt x="120000" y="24261"/>
                  <a:pt x="117555" y="21816"/>
                  <a:pt x="114544" y="2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5" name="Google Shape;485;p29"/>
          <p:cNvSpPr/>
          <p:nvPr/>
        </p:nvSpPr>
        <p:spPr>
          <a:xfrm>
            <a:off x="2969303" y="2274061"/>
            <a:ext cx="220500" cy="180900"/>
          </a:xfrm>
          <a:custGeom>
            <a:rect b="b" l="l" r="r" t="t"/>
            <a:pathLst>
              <a:path extrusionOk="0" h="120000" w="120000">
                <a:moveTo>
                  <a:pt x="13638" y="20000"/>
                </a:moveTo>
                <a:lnTo>
                  <a:pt x="106361" y="20000"/>
                </a:lnTo>
                <a:cubicBezTo>
                  <a:pt x="107872" y="20000"/>
                  <a:pt x="109088" y="18511"/>
                  <a:pt x="109088" y="16666"/>
                </a:cubicBezTo>
                <a:cubicBezTo>
                  <a:pt x="109088" y="14827"/>
                  <a:pt x="107872" y="13333"/>
                  <a:pt x="106361" y="13333"/>
                </a:cubicBezTo>
                <a:lnTo>
                  <a:pt x="13638" y="13333"/>
                </a:lnTo>
                <a:cubicBezTo>
                  <a:pt x="12127" y="13333"/>
                  <a:pt x="10911" y="14827"/>
                  <a:pt x="10911" y="16666"/>
                </a:cubicBezTo>
                <a:cubicBezTo>
                  <a:pt x="10911" y="18511"/>
                  <a:pt x="12127" y="20000"/>
                  <a:pt x="13638" y="20000"/>
                </a:cubicBezTo>
                <a:moveTo>
                  <a:pt x="114544" y="113333"/>
                </a:moveTo>
                <a:lnTo>
                  <a:pt x="5455" y="113333"/>
                </a:lnTo>
                <a:lnTo>
                  <a:pt x="5455" y="33333"/>
                </a:lnTo>
                <a:lnTo>
                  <a:pt x="114544" y="33333"/>
                </a:lnTo>
                <a:cubicBezTo>
                  <a:pt x="114544" y="33333"/>
                  <a:pt x="114544" y="113333"/>
                  <a:pt x="114544" y="113333"/>
                </a:cubicBezTo>
                <a:close/>
                <a:moveTo>
                  <a:pt x="114544" y="26666"/>
                </a:moveTo>
                <a:lnTo>
                  <a:pt x="5455" y="26666"/>
                </a:lnTo>
                <a:cubicBezTo>
                  <a:pt x="2438" y="26666"/>
                  <a:pt x="0" y="29655"/>
                  <a:pt x="0" y="33333"/>
                </a:cubicBezTo>
                <a:lnTo>
                  <a:pt x="0" y="113333"/>
                </a:lnTo>
                <a:cubicBezTo>
                  <a:pt x="0" y="117011"/>
                  <a:pt x="2438" y="120000"/>
                  <a:pt x="5455" y="120000"/>
                </a:cubicBezTo>
                <a:lnTo>
                  <a:pt x="114544" y="120000"/>
                </a:lnTo>
                <a:cubicBezTo>
                  <a:pt x="117555" y="120000"/>
                  <a:pt x="120000" y="117011"/>
                  <a:pt x="120000" y="113333"/>
                </a:cubicBezTo>
                <a:lnTo>
                  <a:pt x="120000" y="33333"/>
                </a:lnTo>
                <a:cubicBezTo>
                  <a:pt x="120000" y="29655"/>
                  <a:pt x="117555" y="26666"/>
                  <a:pt x="114544" y="26666"/>
                </a:cubicBezTo>
                <a:moveTo>
                  <a:pt x="24544" y="6666"/>
                </a:moveTo>
                <a:lnTo>
                  <a:pt x="95455" y="6666"/>
                </a:lnTo>
                <a:cubicBezTo>
                  <a:pt x="96961" y="6666"/>
                  <a:pt x="98183" y="5177"/>
                  <a:pt x="98183" y="3333"/>
                </a:cubicBezTo>
                <a:cubicBezTo>
                  <a:pt x="98183" y="1494"/>
                  <a:pt x="96961" y="0"/>
                  <a:pt x="95455" y="0"/>
                </a:cubicBezTo>
                <a:lnTo>
                  <a:pt x="24544" y="0"/>
                </a:lnTo>
                <a:cubicBezTo>
                  <a:pt x="23038" y="0"/>
                  <a:pt x="21816" y="1494"/>
                  <a:pt x="21816" y="3333"/>
                </a:cubicBezTo>
                <a:cubicBezTo>
                  <a:pt x="21816" y="5177"/>
                  <a:pt x="23038" y="6666"/>
                  <a:pt x="24544" y="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6" name="Google Shape;486;p29"/>
          <p:cNvSpPr/>
          <p:nvPr/>
        </p:nvSpPr>
        <p:spPr>
          <a:xfrm>
            <a:off x="3390816" y="2253989"/>
            <a:ext cx="220500" cy="220500"/>
          </a:xfrm>
          <a:custGeom>
            <a:rect b="b" l="l" r="r" t="t"/>
            <a:pathLst>
              <a:path extrusionOk="0" h="120000" w="120000">
                <a:moveTo>
                  <a:pt x="114544" y="109088"/>
                </a:moveTo>
                <a:cubicBezTo>
                  <a:pt x="114544" y="112105"/>
                  <a:pt x="112100" y="114550"/>
                  <a:pt x="109088" y="114550"/>
                </a:cubicBezTo>
                <a:lnTo>
                  <a:pt x="10911" y="114550"/>
                </a:lnTo>
                <a:cubicBezTo>
                  <a:pt x="7894" y="114550"/>
                  <a:pt x="5455" y="112105"/>
                  <a:pt x="5455" y="109088"/>
                </a:cubicBezTo>
                <a:lnTo>
                  <a:pt x="5455" y="10911"/>
                </a:lnTo>
                <a:cubicBezTo>
                  <a:pt x="5455" y="7900"/>
                  <a:pt x="7894"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23855" y="98183"/>
                </a:moveTo>
                <a:lnTo>
                  <a:pt x="46533" y="59622"/>
                </a:lnTo>
                <a:lnTo>
                  <a:pt x="60211" y="80138"/>
                </a:lnTo>
                <a:cubicBezTo>
                  <a:pt x="60344" y="80466"/>
                  <a:pt x="60544" y="80755"/>
                  <a:pt x="60788" y="81005"/>
                </a:cubicBezTo>
                <a:lnTo>
                  <a:pt x="60800" y="81016"/>
                </a:lnTo>
                <a:cubicBezTo>
                  <a:pt x="61294" y="81516"/>
                  <a:pt x="61972" y="81816"/>
                  <a:pt x="62727" y="81816"/>
                </a:cubicBezTo>
                <a:cubicBezTo>
                  <a:pt x="63483" y="81816"/>
                  <a:pt x="64161" y="81516"/>
                  <a:pt x="64655" y="81016"/>
                </a:cubicBezTo>
                <a:lnTo>
                  <a:pt x="76033" y="69644"/>
                </a:lnTo>
                <a:lnTo>
                  <a:pt x="95788" y="98183"/>
                </a:lnTo>
                <a:cubicBezTo>
                  <a:pt x="95788" y="98183"/>
                  <a:pt x="23855" y="98183"/>
                  <a:pt x="23855" y="98183"/>
                </a:cubicBezTo>
                <a:close/>
                <a:moveTo>
                  <a:pt x="103444" y="99900"/>
                </a:moveTo>
                <a:lnTo>
                  <a:pt x="103427" y="99877"/>
                </a:lnTo>
                <a:cubicBezTo>
                  <a:pt x="103277" y="99516"/>
                  <a:pt x="103061" y="99211"/>
                  <a:pt x="102783" y="98944"/>
                </a:cubicBezTo>
                <a:lnTo>
                  <a:pt x="78894" y="64444"/>
                </a:lnTo>
                <a:lnTo>
                  <a:pt x="78888" y="64450"/>
                </a:lnTo>
                <a:cubicBezTo>
                  <a:pt x="78483" y="63444"/>
                  <a:pt x="77511" y="62727"/>
                  <a:pt x="76361" y="62727"/>
                </a:cubicBezTo>
                <a:cubicBezTo>
                  <a:pt x="75611" y="62727"/>
                  <a:pt x="74933" y="63033"/>
                  <a:pt x="74433" y="63527"/>
                </a:cubicBezTo>
                <a:lnTo>
                  <a:pt x="63111" y="74850"/>
                </a:lnTo>
                <a:lnTo>
                  <a:pt x="48877" y="53500"/>
                </a:lnTo>
                <a:cubicBezTo>
                  <a:pt x="48466" y="52516"/>
                  <a:pt x="47500" y="51816"/>
                  <a:pt x="46361" y="51816"/>
                </a:cubicBezTo>
                <a:cubicBezTo>
                  <a:pt x="45416" y="51816"/>
                  <a:pt x="44627" y="52333"/>
                  <a:pt x="44138" y="53061"/>
                </a:cubicBezTo>
                <a:lnTo>
                  <a:pt x="44094" y="53033"/>
                </a:lnTo>
                <a:lnTo>
                  <a:pt x="16822" y="99394"/>
                </a:lnTo>
                <a:lnTo>
                  <a:pt x="16866" y="99427"/>
                </a:lnTo>
                <a:cubicBezTo>
                  <a:pt x="16572" y="99855"/>
                  <a:pt x="16361" y="100350"/>
                  <a:pt x="16361" y="100911"/>
                </a:cubicBezTo>
                <a:cubicBezTo>
                  <a:pt x="16361" y="102416"/>
                  <a:pt x="17583" y="103638"/>
                  <a:pt x="19088" y="103638"/>
                </a:cubicBezTo>
                <a:lnTo>
                  <a:pt x="100911" y="103638"/>
                </a:lnTo>
                <a:cubicBezTo>
                  <a:pt x="102416" y="103638"/>
                  <a:pt x="103638" y="102416"/>
                  <a:pt x="103638" y="100911"/>
                </a:cubicBezTo>
                <a:cubicBezTo>
                  <a:pt x="103638" y="100550"/>
                  <a:pt x="103555" y="100216"/>
                  <a:pt x="103433" y="99905"/>
                </a:cubicBezTo>
                <a:cubicBezTo>
                  <a:pt x="103433" y="99905"/>
                  <a:pt x="103444" y="99900"/>
                  <a:pt x="103444" y="99900"/>
                </a:cubicBezTo>
                <a:close/>
                <a:moveTo>
                  <a:pt x="30000" y="21816"/>
                </a:moveTo>
                <a:cubicBezTo>
                  <a:pt x="34516" y="21816"/>
                  <a:pt x="38183" y="25483"/>
                  <a:pt x="38183" y="30000"/>
                </a:cubicBezTo>
                <a:cubicBezTo>
                  <a:pt x="38183" y="34522"/>
                  <a:pt x="34516" y="38183"/>
                  <a:pt x="30000" y="38183"/>
                </a:cubicBezTo>
                <a:cubicBezTo>
                  <a:pt x="25483" y="38183"/>
                  <a:pt x="21816" y="34522"/>
                  <a:pt x="21816" y="30000"/>
                </a:cubicBezTo>
                <a:cubicBezTo>
                  <a:pt x="21816" y="25483"/>
                  <a:pt x="25483" y="21816"/>
                  <a:pt x="30000" y="21816"/>
                </a:cubicBezTo>
                <a:moveTo>
                  <a:pt x="30000" y="43638"/>
                </a:moveTo>
                <a:cubicBezTo>
                  <a:pt x="37533" y="43638"/>
                  <a:pt x="43638" y="37533"/>
                  <a:pt x="43638" y="30000"/>
                </a:cubicBezTo>
                <a:cubicBezTo>
                  <a:pt x="43638" y="22472"/>
                  <a:pt x="37533" y="16361"/>
                  <a:pt x="30000" y="16361"/>
                </a:cubicBezTo>
                <a:cubicBezTo>
                  <a:pt x="22466" y="16361"/>
                  <a:pt x="16361" y="22472"/>
                  <a:pt x="16361" y="30000"/>
                </a:cubicBezTo>
                <a:cubicBezTo>
                  <a:pt x="16361" y="37533"/>
                  <a:pt x="22466" y="43638"/>
                  <a:pt x="30000" y="4363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7" name="Google Shape;487;p29"/>
          <p:cNvSpPr/>
          <p:nvPr/>
        </p:nvSpPr>
        <p:spPr>
          <a:xfrm>
            <a:off x="3812328" y="2253989"/>
            <a:ext cx="220500" cy="220500"/>
          </a:xfrm>
          <a:custGeom>
            <a:rect b="b" l="l" r="r" t="t"/>
            <a:pathLst>
              <a:path extrusionOk="0" h="120000" w="120000">
                <a:moveTo>
                  <a:pt x="109088" y="0"/>
                </a:moveTo>
                <a:lnTo>
                  <a:pt x="32727" y="0"/>
                </a:lnTo>
                <a:cubicBezTo>
                  <a:pt x="26700" y="0"/>
                  <a:pt x="21816" y="4883"/>
                  <a:pt x="21816" y="10911"/>
                </a:cubicBezTo>
                <a:lnTo>
                  <a:pt x="21816" y="13638"/>
                </a:lnTo>
                <a:cubicBezTo>
                  <a:pt x="21816" y="15144"/>
                  <a:pt x="23038" y="16361"/>
                  <a:pt x="24544" y="16361"/>
                </a:cubicBezTo>
                <a:cubicBezTo>
                  <a:pt x="26055" y="16361"/>
                  <a:pt x="27272" y="15144"/>
                  <a:pt x="27272" y="13638"/>
                </a:cubicBezTo>
                <a:lnTo>
                  <a:pt x="27272" y="10911"/>
                </a:lnTo>
                <a:cubicBezTo>
                  <a:pt x="27272" y="7900"/>
                  <a:pt x="29716" y="5455"/>
                  <a:pt x="32727" y="5455"/>
                </a:cubicBezTo>
                <a:lnTo>
                  <a:pt x="109088" y="5455"/>
                </a:lnTo>
                <a:cubicBezTo>
                  <a:pt x="112100" y="5455"/>
                  <a:pt x="114544" y="7900"/>
                  <a:pt x="114544" y="10911"/>
                </a:cubicBezTo>
                <a:lnTo>
                  <a:pt x="114544" y="87272"/>
                </a:lnTo>
                <a:cubicBezTo>
                  <a:pt x="114544" y="90288"/>
                  <a:pt x="112100" y="92727"/>
                  <a:pt x="109088" y="92727"/>
                </a:cubicBezTo>
                <a:lnTo>
                  <a:pt x="106361" y="92727"/>
                </a:lnTo>
                <a:cubicBezTo>
                  <a:pt x="104855" y="92727"/>
                  <a:pt x="103638" y="93950"/>
                  <a:pt x="103638" y="95455"/>
                </a:cubicBezTo>
                <a:cubicBezTo>
                  <a:pt x="103638" y="96961"/>
                  <a:pt x="104855" y="98183"/>
                  <a:pt x="106361" y="98183"/>
                </a:cubicBezTo>
                <a:lnTo>
                  <a:pt x="109088" y="98183"/>
                </a:lnTo>
                <a:cubicBezTo>
                  <a:pt x="115116" y="98183"/>
                  <a:pt x="120000" y="93300"/>
                  <a:pt x="120000" y="87272"/>
                </a:cubicBezTo>
                <a:lnTo>
                  <a:pt x="120000" y="10911"/>
                </a:lnTo>
                <a:cubicBezTo>
                  <a:pt x="120000" y="4883"/>
                  <a:pt x="115116" y="0"/>
                  <a:pt x="109088" y="0"/>
                </a:cubicBezTo>
                <a:moveTo>
                  <a:pt x="24188" y="98183"/>
                </a:moveTo>
                <a:lnTo>
                  <a:pt x="40938" y="73050"/>
                </a:lnTo>
                <a:lnTo>
                  <a:pt x="49305" y="85594"/>
                </a:lnTo>
                <a:cubicBezTo>
                  <a:pt x="49716" y="86577"/>
                  <a:pt x="50683" y="87272"/>
                  <a:pt x="51816" y="87272"/>
                </a:cubicBezTo>
                <a:cubicBezTo>
                  <a:pt x="52572" y="87272"/>
                  <a:pt x="53255" y="86972"/>
                  <a:pt x="53744" y="86472"/>
                </a:cubicBezTo>
                <a:lnTo>
                  <a:pt x="62211" y="78011"/>
                </a:lnTo>
                <a:lnTo>
                  <a:pt x="74311" y="98183"/>
                </a:lnTo>
                <a:cubicBezTo>
                  <a:pt x="74311" y="98183"/>
                  <a:pt x="24188" y="98183"/>
                  <a:pt x="24188" y="98183"/>
                </a:cubicBezTo>
                <a:close/>
                <a:moveTo>
                  <a:pt x="81622" y="99900"/>
                </a:moveTo>
                <a:lnTo>
                  <a:pt x="81611" y="99872"/>
                </a:lnTo>
                <a:cubicBezTo>
                  <a:pt x="81583" y="99816"/>
                  <a:pt x="81538" y="99772"/>
                  <a:pt x="81516" y="99716"/>
                </a:cubicBezTo>
                <a:lnTo>
                  <a:pt x="65261" y="72627"/>
                </a:lnTo>
                <a:lnTo>
                  <a:pt x="65250" y="72627"/>
                </a:lnTo>
                <a:cubicBezTo>
                  <a:pt x="64850" y="71622"/>
                  <a:pt x="63877" y="70911"/>
                  <a:pt x="62727" y="70911"/>
                </a:cubicBezTo>
                <a:cubicBezTo>
                  <a:pt x="61972" y="70911"/>
                  <a:pt x="61294" y="71216"/>
                  <a:pt x="60800" y="71711"/>
                </a:cubicBezTo>
                <a:lnTo>
                  <a:pt x="52205" y="80300"/>
                </a:lnTo>
                <a:lnTo>
                  <a:pt x="43422" y="67133"/>
                </a:lnTo>
                <a:cubicBezTo>
                  <a:pt x="43011" y="66150"/>
                  <a:pt x="42044" y="65455"/>
                  <a:pt x="40911" y="65455"/>
                </a:cubicBezTo>
                <a:cubicBezTo>
                  <a:pt x="39961" y="65455"/>
                  <a:pt x="39172" y="65966"/>
                  <a:pt x="38683" y="66700"/>
                </a:cubicBezTo>
                <a:lnTo>
                  <a:pt x="38638" y="66666"/>
                </a:lnTo>
                <a:lnTo>
                  <a:pt x="16822" y="99394"/>
                </a:lnTo>
                <a:lnTo>
                  <a:pt x="16866" y="99427"/>
                </a:lnTo>
                <a:cubicBezTo>
                  <a:pt x="16572" y="99855"/>
                  <a:pt x="16361" y="100350"/>
                  <a:pt x="16361" y="100911"/>
                </a:cubicBezTo>
                <a:cubicBezTo>
                  <a:pt x="16361" y="102416"/>
                  <a:pt x="17583" y="103638"/>
                  <a:pt x="19088" y="103638"/>
                </a:cubicBezTo>
                <a:lnTo>
                  <a:pt x="79088" y="103638"/>
                </a:lnTo>
                <a:cubicBezTo>
                  <a:pt x="80600" y="103638"/>
                  <a:pt x="81816" y="102416"/>
                  <a:pt x="81816" y="100911"/>
                </a:cubicBezTo>
                <a:cubicBezTo>
                  <a:pt x="81816" y="100550"/>
                  <a:pt x="81738" y="100216"/>
                  <a:pt x="81616" y="99905"/>
                </a:cubicBezTo>
                <a:cubicBezTo>
                  <a:pt x="81616" y="99905"/>
                  <a:pt x="81622" y="99900"/>
                  <a:pt x="81622" y="99900"/>
                </a:cubicBezTo>
                <a:close/>
                <a:moveTo>
                  <a:pt x="27272" y="43638"/>
                </a:moveTo>
                <a:cubicBezTo>
                  <a:pt x="30283" y="43638"/>
                  <a:pt x="32727" y="46083"/>
                  <a:pt x="32727" y="49088"/>
                </a:cubicBezTo>
                <a:cubicBezTo>
                  <a:pt x="32727" y="52105"/>
                  <a:pt x="30283" y="54544"/>
                  <a:pt x="27272" y="54544"/>
                </a:cubicBezTo>
                <a:cubicBezTo>
                  <a:pt x="24261" y="54544"/>
                  <a:pt x="21816" y="52105"/>
                  <a:pt x="21816" y="49088"/>
                </a:cubicBezTo>
                <a:cubicBezTo>
                  <a:pt x="21816" y="46083"/>
                  <a:pt x="24261" y="43638"/>
                  <a:pt x="27272" y="43638"/>
                </a:cubicBezTo>
                <a:moveTo>
                  <a:pt x="27272" y="60000"/>
                </a:moveTo>
                <a:cubicBezTo>
                  <a:pt x="33300" y="60000"/>
                  <a:pt x="38183" y="55116"/>
                  <a:pt x="38183" y="49088"/>
                </a:cubicBezTo>
                <a:cubicBezTo>
                  <a:pt x="38183" y="43066"/>
                  <a:pt x="33300" y="38183"/>
                  <a:pt x="27272" y="38183"/>
                </a:cubicBezTo>
                <a:cubicBezTo>
                  <a:pt x="21250" y="38183"/>
                  <a:pt x="16361" y="43066"/>
                  <a:pt x="16361" y="49088"/>
                </a:cubicBezTo>
                <a:cubicBezTo>
                  <a:pt x="16361" y="55116"/>
                  <a:pt x="21250" y="60000"/>
                  <a:pt x="27272" y="60000"/>
                </a:cubicBezTo>
                <a:moveTo>
                  <a:pt x="92727" y="109088"/>
                </a:moveTo>
                <a:cubicBezTo>
                  <a:pt x="92727" y="112105"/>
                  <a:pt x="90283" y="114550"/>
                  <a:pt x="87272" y="114550"/>
                </a:cubicBezTo>
                <a:lnTo>
                  <a:pt x="10911" y="114550"/>
                </a:lnTo>
                <a:cubicBezTo>
                  <a:pt x="7900" y="114550"/>
                  <a:pt x="5455" y="112105"/>
                  <a:pt x="5455" y="109088"/>
                </a:cubicBezTo>
                <a:lnTo>
                  <a:pt x="5455" y="32727"/>
                </a:lnTo>
                <a:cubicBezTo>
                  <a:pt x="5455" y="29716"/>
                  <a:pt x="7900" y="27272"/>
                  <a:pt x="10911" y="27272"/>
                </a:cubicBezTo>
                <a:lnTo>
                  <a:pt x="87272" y="27272"/>
                </a:lnTo>
                <a:cubicBezTo>
                  <a:pt x="90283" y="27272"/>
                  <a:pt x="92727" y="29716"/>
                  <a:pt x="92727" y="32727"/>
                </a:cubicBezTo>
                <a:cubicBezTo>
                  <a:pt x="92727" y="32727"/>
                  <a:pt x="92727" y="109088"/>
                  <a:pt x="92727" y="109088"/>
                </a:cubicBezTo>
                <a:close/>
                <a:moveTo>
                  <a:pt x="87272" y="21816"/>
                </a:moveTo>
                <a:lnTo>
                  <a:pt x="10911" y="21816"/>
                </a:lnTo>
                <a:cubicBezTo>
                  <a:pt x="4883" y="21816"/>
                  <a:pt x="0" y="26700"/>
                  <a:pt x="0" y="32727"/>
                </a:cubicBezTo>
                <a:lnTo>
                  <a:pt x="0" y="109088"/>
                </a:lnTo>
                <a:cubicBezTo>
                  <a:pt x="0" y="115116"/>
                  <a:pt x="4883" y="120000"/>
                  <a:pt x="10911" y="120000"/>
                </a:cubicBezTo>
                <a:lnTo>
                  <a:pt x="87272" y="120000"/>
                </a:lnTo>
                <a:cubicBezTo>
                  <a:pt x="93300" y="120000"/>
                  <a:pt x="98183" y="115116"/>
                  <a:pt x="98183" y="109088"/>
                </a:cubicBezTo>
                <a:lnTo>
                  <a:pt x="98183" y="32727"/>
                </a:lnTo>
                <a:cubicBezTo>
                  <a:pt x="98183" y="26700"/>
                  <a:pt x="93300" y="21816"/>
                  <a:pt x="87272" y="2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8" name="Google Shape;488;p29"/>
          <p:cNvSpPr/>
          <p:nvPr/>
        </p:nvSpPr>
        <p:spPr>
          <a:xfrm>
            <a:off x="4233841" y="2253989"/>
            <a:ext cx="220500" cy="220500"/>
          </a:xfrm>
          <a:custGeom>
            <a:rect b="b" l="l" r="r" t="t"/>
            <a:pathLst>
              <a:path extrusionOk="0" h="120000" w="120000">
                <a:moveTo>
                  <a:pt x="54544" y="60000"/>
                </a:moveTo>
                <a:lnTo>
                  <a:pt x="65455" y="60000"/>
                </a:lnTo>
                <a:lnTo>
                  <a:pt x="65455" y="70911"/>
                </a:lnTo>
                <a:lnTo>
                  <a:pt x="54544" y="70911"/>
                </a:lnTo>
                <a:cubicBezTo>
                  <a:pt x="54544" y="70911"/>
                  <a:pt x="54544" y="60000"/>
                  <a:pt x="54544" y="60000"/>
                </a:cubicBezTo>
                <a:close/>
                <a:moveTo>
                  <a:pt x="51816" y="76361"/>
                </a:moveTo>
                <a:lnTo>
                  <a:pt x="68183" y="76361"/>
                </a:lnTo>
                <a:cubicBezTo>
                  <a:pt x="69688" y="76361"/>
                  <a:pt x="70911" y="75144"/>
                  <a:pt x="70911" y="73638"/>
                </a:cubicBezTo>
                <a:lnTo>
                  <a:pt x="70911" y="57272"/>
                </a:lnTo>
                <a:cubicBezTo>
                  <a:pt x="70911" y="55766"/>
                  <a:pt x="69688" y="54544"/>
                  <a:pt x="68183" y="54544"/>
                </a:cubicBezTo>
                <a:lnTo>
                  <a:pt x="51816" y="54544"/>
                </a:lnTo>
                <a:cubicBezTo>
                  <a:pt x="50311" y="54544"/>
                  <a:pt x="49088" y="55766"/>
                  <a:pt x="49088" y="57272"/>
                </a:cubicBezTo>
                <a:lnTo>
                  <a:pt x="49088" y="73638"/>
                </a:lnTo>
                <a:cubicBezTo>
                  <a:pt x="49088" y="75144"/>
                  <a:pt x="50311" y="76361"/>
                  <a:pt x="51816" y="76361"/>
                </a:cubicBezTo>
                <a:moveTo>
                  <a:pt x="81816" y="87272"/>
                </a:moveTo>
                <a:lnTo>
                  <a:pt x="92727" y="87272"/>
                </a:lnTo>
                <a:lnTo>
                  <a:pt x="92727" y="98183"/>
                </a:lnTo>
                <a:lnTo>
                  <a:pt x="81816" y="98183"/>
                </a:lnTo>
                <a:cubicBezTo>
                  <a:pt x="81816" y="98183"/>
                  <a:pt x="81816" y="87272"/>
                  <a:pt x="81816" y="87272"/>
                </a:cubicBezTo>
                <a:close/>
                <a:moveTo>
                  <a:pt x="79088" y="103638"/>
                </a:moveTo>
                <a:lnTo>
                  <a:pt x="95455" y="103638"/>
                </a:lnTo>
                <a:cubicBezTo>
                  <a:pt x="96961" y="103638"/>
                  <a:pt x="98183" y="102416"/>
                  <a:pt x="98183" y="100911"/>
                </a:cubicBezTo>
                <a:lnTo>
                  <a:pt x="98183" y="84544"/>
                </a:lnTo>
                <a:cubicBezTo>
                  <a:pt x="98183" y="83038"/>
                  <a:pt x="96961" y="81816"/>
                  <a:pt x="95455" y="81816"/>
                </a:cubicBezTo>
                <a:lnTo>
                  <a:pt x="79088" y="81816"/>
                </a:lnTo>
                <a:cubicBezTo>
                  <a:pt x="77583" y="81816"/>
                  <a:pt x="76361" y="83038"/>
                  <a:pt x="76361" y="84544"/>
                </a:cubicBezTo>
                <a:lnTo>
                  <a:pt x="76361" y="100911"/>
                </a:lnTo>
                <a:cubicBezTo>
                  <a:pt x="76361" y="102416"/>
                  <a:pt x="77583" y="103638"/>
                  <a:pt x="79088" y="103638"/>
                </a:cubicBezTo>
                <a:moveTo>
                  <a:pt x="54544" y="32727"/>
                </a:moveTo>
                <a:lnTo>
                  <a:pt x="65455" y="32727"/>
                </a:lnTo>
                <a:lnTo>
                  <a:pt x="65455" y="43638"/>
                </a:lnTo>
                <a:lnTo>
                  <a:pt x="54544" y="43638"/>
                </a:lnTo>
                <a:cubicBezTo>
                  <a:pt x="54544" y="43638"/>
                  <a:pt x="54544" y="32727"/>
                  <a:pt x="54544" y="32727"/>
                </a:cubicBezTo>
                <a:close/>
                <a:moveTo>
                  <a:pt x="51816" y="49088"/>
                </a:moveTo>
                <a:lnTo>
                  <a:pt x="68183" y="49088"/>
                </a:lnTo>
                <a:cubicBezTo>
                  <a:pt x="69688" y="49088"/>
                  <a:pt x="70911" y="47872"/>
                  <a:pt x="70911" y="46361"/>
                </a:cubicBezTo>
                <a:lnTo>
                  <a:pt x="70911" y="30000"/>
                </a:lnTo>
                <a:cubicBezTo>
                  <a:pt x="70911" y="28494"/>
                  <a:pt x="69688" y="27272"/>
                  <a:pt x="68183" y="27272"/>
                </a:cubicBezTo>
                <a:lnTo>
                  <a:pt x="51816" y="27272"/>
                </a:lnTo>
                <a:cubicBezTo>
                  <a:pt x="50311" y="27272"/>
                  <a:pt x="49088" y="28494"/>
                  <a:pt x="49088" y="30000"/>
                </a:cubicBezTo>
                <a:lnTo>
                  <a:pt x="49088" y="46361"/>
                </a:lnTo>
                <a:cubicBezTo>
                  <a:pt x="49088" y="47872"/>
                  <a:pt x="50311" y="49088"/>
                  <a:pt x="51816" y="49088"/>
                </a:cubicBezTo>
                <a:moveTo>
                  <a:pt x="27272" y="87272"/>
                </a:moveTo>
                <a:lnTo>
                  <a:pt x="38183" y="87272"/>
                </a:lnTo>
                <a:lnTo>
                  <a:pt x="38183" y="98183"/>
                </a:lnTo>
                <a:lnTo>
                  <a:pt x="27272" y="98183"/>
                </a:lnTo>
                <a:cubicBezTo>
                  <a:pt x="27272" y="98183"/>
                  <a:pt x="27272" y="87272"/>
                  <a:pt x="27272" y="87272"/>
                </a:cubicBezTo>
                <a:close/>
                <a:moveTo>
                  <a:pt x="24544" y="103638"/>
                </a:moveTo>
                <a:lnTo>
                  <a:pt x="40911" y="103638"/>
                </a:lnTo>
                <a:cubicBezTo>
                  <a:pt x="42416" y="103638"/>
                  <a:pt x="43638" y="102416"/>
                  <a:pt x="43638" y="100911"/>
                </a:cubicBezTo>
                <a:lnTo>
                  <a:pt x="43638" y="84544"/>
                </a:lnTo>
                <a:cubicBezTo>
                  <a:pt x="43638" y="83038"/>
                  <a:pt x="42416" y="81816"/>
                  <a:pt x="40911" y="81816"/>
                </a:cubicBezTo>
                <a:lnTo>
                  <a:pt x="24544" y="81816"/>
                </a:lnTo>
                <a:cubicBezTo>
                  <a:pt x="23038" y="81816"/>
                  <a:pt x="21816" y="83038"/>
                  <a:pt x="21816" y="84544"/>
                </a:cubicBezTo>
                <a:lnTo>
                  <a:pt x="21816" y="100911"/>
                </a:lnTo>
                <a:cubicBezTo>
                  <a:pt x="21816" y="102416"/>
                  <a:pt x="23038" y="103638"/>
                  <a:pt x="24544" y="103638"/>
                </a:cubicBezTo>
                <a:moveTo>
                  <a:pt x="81816" y="60000"/>
                </a:moveTo>
                <a:lnTo>
                  <a:pt x="92727" y="60000"/>
                </a:lnTo>
                <a:lnTo>
                  <a:pt x="92727" y="70911"/>
                </a:lnTo>
                <a:lnTo>
                  <a:pt x="81816" y="70911"/>
                </a:lnTo>
                <a:cubicBezTo>
                  <a:pt x="81816" y="70911"/>
                  <a:pt x="81816" y="60000"/>
                  <a:pt x="81816" y="60000"/>
                </a:cubicBezTo>
                <a:close/>
                <a:moveTo>
                  <a:pt x="79088" y="76361"/>
                </a:moveTo>
                <a:lnTo>
                  <a:pt x="95455" y="76361"/>
                </a:lnTo>
                <a:cubicBezTo>
                  <a:pt x="96961" y="76361"/>
                  <a:pt x="98183" y="75144"/>
                  <a:pt x="98183" y="73638"/>
                </a:cubicBezTo>
                <a:lnTo>
                  <a:pt x="98183" y="57272"/>
                </a:lnTo>
                <a:cubicBezTo>
                  <a:pt x="98183" y="55766"/>
                  <a:pt x="96961" y="54544"/>
                  <a:pt x="95455" y="54544"/>
                </a:cubicBezTo>
                <a:lnTo>
                  <a:pt x="79088" y="54544"/>
                </a:lnTo>
                <a:cubicBezTo>
                  <a:pt x="77583" y="54544"/>
                  <a:pt x="76361" y="55766"/>
                  <a:pt x="76361" y="57272"/>
                </a:cubicBezTo>
                <a:lnTo>
                  <a:pt x="76361" y="73638"/>
                </a:lnTo>
                <a:cubicBezTo>
                  <a:pt x="76361" y="75144"/>
                  <a:pt x="77583" y="76361"/>
                  <a:pt x="79088" y="76361"/>
                </a:cubicBezTo>
                <a:moveTo>
                  <a:pt x="27272" y="60000"/>
                </a:moveTo>
                <a:lnTo>
                  <a:pt x="38183" y="60000"/>
                </a:lnTo>
                <a:lnTo>
                  <a:pt x="38183" y="70911"/>
                </a:lnTo>
                <a:lnTo>
                  <a:pt x="27272" y="70911"/>
                </a:lnTo>
                <a:cubicBezTo>
                  <a:pt x="27272" y="70911"/>
                  <a:pt x="27272" y="60000"/>
                  <a:pt x="27272" y="60000"/>
                </a:cubicBezTo>
                <a:close/>
                <a:moveTo>
                  <a:pt x="24544" y="76361"/>
                </a:moveTo>
                <a:lnTo>
                  <a:pt x="40911" y="76361"/>
                </a:lnTo>
                <a:cubicBezTo>
                  <a:pt x="42416" y="76361"/>
                  <a:pt x="43638" y="75144"/>
                  <a:pt x="43638" y="73638"/>
                </a:cubicBezTo>
                <a:lnTo>
                  <a:pt x="43638" y="57272"/>
                </a:lnTo>
                <a:cubicBezTo>
                  <a:pt x="43638" y="55766"/>
                  <a:pt x="42416" y="54544"/>
                  <a:pt x="40911" y="54544"/>
                </a:cubicBezTo>
                <a:lnTo>
                  <a:pt x="24544" y="54544"/>
                </a:lnTo>
                <a:cubicBezTo>
                  <a:pt x="23038" y="54544"/>
                  <a:pt x="21816" y="55766"/>
                  <a:pt x="21816" y="57272"/>
                </a:cubicBezTo>
                <a:lnTo>
                  <a:pt x="21816" y="73638"/>
                </a:lnTo>
                <a:cubicBezTo>
                  <a:pt x="21816" y="75144"/>
                  <a:pt x="23038" y="76361"/>
                  <a:pt x="24544" y="76361"/>
                </a:cubicBezTo>
                <a:moveTo>
                  <a:pt x="27272" y="32727"/>
                </a:moveTo>
                <a:lnTo>
                  <a:pt x="38183" y="32727"/>
                </a:lnTo>
                <a:lnTo>
                  <a:pt x="38183" y="43638"/>
                </a:lnTo>
                <a:lnTo>
                  <a:pt x="27272" y="43638"/>
                </a:lnTo>
                <a:cubicBezTo>
                  <a:pt x="27272" y="43638"/>
                  <a:pt x="27272" y="32727"/>
                  <a:pt x="27272" y="32727"/>
                </a:cubicBezTo>
                <a:close/>
                <a:moveTo>
                  <a:pt x="24544" y="49088"/>
                </a:moveTo>
                <a:lnTo>
                  <a:pt x="40911" y="49088"/>
                </a:lnTo>
                <a:cubicBezTo>
                  <a:pt x="42416" y="49088"/>
                  <a:pt x="43638" y="47872"/>
                  <a:pt x="43638" y="46361"/>
                </a:cubicBezTo>
                <a:lnTo>
                  <a:pt x="43638" y="30000"/>
                </a:lnTo>
                <a:cubicBezTo>
                  <a:pt x="43638" y="28494"/>
                  <a:pt x="42416" y="27272"/>
                  <a:pt x="40911" y="27272"/>
                </a:cubicBezTo>
                <a:lnTo>
                  <a:pt x="24544" y="27272"/>
                </a:lnTo>
                <a:cubicBezTo>
                  <a:pt x="23038" y="27272"/>
                  <a:pt x="21816" y="28494"/>
                  <a:pt x="21816" y="30000"/>
                </a:cubicBezTo>
                <a:lnTo>
                  <a:pt x="21816" y="46361"/>
                </a:lnTo>
                <a:cubicBezTo>
                  <a:pt x="21816" y="47872"/>
                  <a:pt x="23038" y="49088"/>
                  <a:pt x="24544" y="49088"/>
                </a:cubicBezTo>
                <a:moveTo>
                  <a:pt x="81816" y="32727"/>
                </a:moveTo>
                <a:lnTo>
                  <a:pt x="92727" y="32727"/>
                </a:lnTo>
                <a:lnTo>
                  <a:pt x="92727" y="43638"/>
                </a:lnTo>
                <a:lnTo>
                  <a:pt x="81816" y="43638"/>
                </a:lnTo>
                <a:cubicBezTo>
                  <a:pt x="81816" y="43638"/>
                  <a:pt x="81816" y="32727"/>
                  <a:pt x="81816" y="32727"/>
                </a:cubicBezTo>
                <a:close/>
                <a:moveTo>
                  <a:pt x="79088" y="49088"/>
                </a:moveTo>
                <a:lnTo>
                  <a:pt x="95455" y="49088"/>
                </a:lnTo>
                <a:cubicBezTo>
                  <a:pt x="96961" y="49088"/>
                  <a:pt x="98183" y="47872"/>
                  <a:pt x="98183" y="46361"/>
                </a:cubicBezTo>
                <a:lnTo>
                  <a:pt x="98183" y="30000"/>
                </a:lnTo>
                <a:cubicBezTo>
                  <a:pt x="98183" y="28494"/>
                  <a:pt x="96961" y="27272"/>
                  <a:pt x="95455" y="27272"/>
                </a:cubicBezTo>
                <a:lnTo>
                  <a:pt x="79088" y="27272"/>
                </a:lnTo>
                <a:cubicBezTo>
                  <a:pt x="77583" y="27272"/>
                  <a:pt x="76361" y="28494"/>
                  <a:pt x="76361" y="30000"/>
                </a:cubicBezTo>
                <a:lnTo>
                  <a:pt x="76361" y="46361"/>
                </a:lnTo>
                <a:cubicBezTo>
                  <a:pt x="76361" y="47872"/>
                  <a:pt x="77583" y="49088"/>
                  <a:pt x="79088" y="49088"/>
                </a:cubicBezTo>
                <a:moveTo>
                  <a:pt x="109088" y="10911"/>
                </a:moveTo>
                <a:lnTo>
                  <a:pt x="10911" y="10911"/>
                </a:lnTo>
                <a:lnTo>
                  <a:pt x="10911" y="5455"/>
                </a:lnTo>
                <a:lnTo>
                  <a:pt x="109088" y="5455"/>
                </a:lnTo>
                <a:cubicBezTo>
                  <a:pt x="109088" y="5455"/>
                  <a:pt x="109088" y="10911"/>
                  <a:pt x="109088" y="10911"/>
                </a:cubicBezTo>
                <a:close/>
                <a:moveTo>
                  <a:pt x="109088" y="114544"/>
                </a:moveTo>
                <a:lnTo>
                  <a:pt x="70911" y="114544"/>
                </a:lnTo>
                <a:lnTo>
                  <a:pt x="70911" y="84544"/>
                </a:lnTo>
                <a:cubicBezTo>
                  <a:pt x="70911" y="83038"/>
                  <a:pt x="69688" y="81816"/>
                  <a:pt x="68183" y="81816"/>
                </a:cubicBezTo>
                <a:lnTo>
                  <a:pt x="51816" y="81816"/>
                </a:lnTo>
                <a:cubicBezTo>
                  <a:pt x="50311" y="81816"/>
                  <a:pt x="49088" y="83038"/>
                  <a:pt x="49088" y="84544"/>
                </a:cubicBezTo>
                <a:lnTo>
                  <a:pt x="49088" y="114544"/>
                </a:lnTo>
                <a:lnTo>
                  <a:pt x="10911" y="114544"/>
                </a:lnTo>
                <a:lnTo>
                  <a:pt x="10911" y="16361"/>
                </a:lnTo>
                <a:lnTo>
                  <a:pt x="109088" y="16361"/>
                </a:lnTo>
                <a:cubicBezTo>
                  <a:pt x="109088" y="16361"/>
                  <a:pt x="109088" y="114544"/>
                  <a:pt x="109088" y="114544"/>
                </a:cubicBezTo>
                <a:close/>
                <a:moveTo>
                  <a:pt x="65455" y="114544"/>
                </a:moveTo>
                <a:lnTo>
                  <a:pt x="54544" y="114544"/>
                </a:lnTo>
                <a:lnTo>
                  <a:pt x="54544" y="87272"/>
                </a:lnTo>
                <a:lnTo>
                  <a:pt x="65455" y="87272"/>
                </a:lnTo>
                <a:cubicBezTo>
                  <a:pt x="65455" y="87272"/>
                  <a:pt x="65455" y="114544"/>
                  <a:pt x="65455" y="114544"/>
                </a:cubicBezTo>
                <a:close/>
                <a:moveTo>
                  <a:pt x="117272" y="10911"/>
                </a:moveTo>
                <a:lnTo>
                  <a:pt x="114544" y="10911"/>
                </a:lnTo>
                <a:lnTo>
                  <a:pt x="114544" y="2727"/>
                </a:lnTo>
                <a:cubicBezTo>
                  <a:pt x="114544" y="1222"/>
                  <a:pt x="113327" y="0"/>
                  <a:pt x="111816" y="0"/>
                </a:cubicBezTo>
                <a:lnTo>
                  <a:pt x="8183" y="0"/>
                </a:lnTo>
                <a:cubicBezTo>
                  <a:pt x="6672" y="0"/>
                  <a:pt x="5455" y="1222"/>
                  <a:pt x="5455" y="2727"/>
                </a:cubicBezTo>
                <a:lnTo>
                  <a:pt x="5455" y="10911"/>
                </a:lnTo>
                <a:lnTo>
                  <a:pt x="2727" y="10911"/>
                </a:lnTo>
                <a:cubicBezTo>
                  <a:pt x="1222" y="10911"/>
                  <a:pt x="0" y="12133"/>
                  <a:pt x="0" y="13638"/>
                </a:cubicBezTo>
                <a:cubicBezTo>
                  <a:pt x="0" y="15144"/>
                  <a:pt x="1222" y="16361"/>
                  <a:pt x="2727" y="16361"/>
                </a:cubicBezTo>
                <a:lnTo>
                  <a:pt x="5455" y="16361"/>
                </a:lnTo>
                <a:lnTo>
                  <a:pt x="5455" y="117272"/>
                </a:lnTo>
                <a:cubicBezTo>
                  <a:pt x="5455" y="118783"/>
                  <a:pt x="6672" y="120000"/>
                  <a:pt x="8183" y="120000"/>
                </a:cubicBezTo>
                <a:lnTo>
                  <a:pt x="111816" y="120000"/>
                </a:lnTo>
                <a:cubicBezTo>
                  <a:pt x="113327" y="120000"/>
                  <a:pt x="114544" y="118783"/>
                  <a:pt x="114544" y="117272"/>
                </a:cubicBezTo>
                <a:lnTo>
                  <a:pt x="114544" y="16361"/>
                </a:lnTo>
                <a:lnTo>
                  <a:pt x="117272" y="16361"/>
                </a:lnTo>
                <a:cubicBezTo>
                  <a:pt x="118777" y="16361"/>
                  <a:pt x="120000" y="15144"/>
                  <a:pt x="120000" y="13638"/>
                </a:cubicBezTo>
                <a:cubicBezTo>
                  <a:pt x="120000" y="12133"/>
                  <a:pt x="118777" y="10911"/>
                  <a:pt x="117272" y="1091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89" name="Google Shape;489;p29"/>
          <p:cNvSpPr/>
          <p:nvPr/>
        </p:nvSpPr>
        <p:spPr>
          <a:xfrm>
            <a:off x="440226" y="2695575"/>
            <a:ext cx="220500" cy="180900"/>
          </a:xfrm>
          <a:custGeom>
            <a:rect b="b" l="l" r="r" t="t"/>
            <a:pathLst>
              <a:path extrusionOk="0" h="120000" w="120000">
                <a:moveTo>
                  <a:pt x="43638" y="46666"/>
                </a:moveTo>
                <a:lnTo>
                  <a:pt x="76361" y="46666"/>
                </a:lnTo>
                <a:lnTo>
                  <a:pt x="76361" y="53333"/>
                </a:lnTo>
                <a:lnTo>
                  <a:pt x="43638" y="53333"/>
                </a:lnTo>
                <a:cubicBezTo>
                  <a:pt x="43638" y="53333"/>
                  <a:pt x="43638" y="46666"/>
                  <a:pt x="43638" y="46666"/>
                </a:cubicBezTo>
                <a:close/>
                <a:moveTo>
                  <a:pt x="43638" y="60000"/>
                </a:moveTo>
                <a:lnTo>
                  <a:pt x="76361" y="60000"/>
                </a:lnTo>
                <a:cubicBezTo>
                  <a:pt x="79372" y="60000"/>
                  <a:pt x="81816" y="57011"/>
                  <a:pt x="81816" y="53333"/>
                </a:cubicBezTo>
                <a:lnTo>
                  <a:pt x="81816" y="46666"/>
                </a:lnTo>
                <a:cubicBezTo>
                  <a:pt x="81816" y="42983"/>
                  <a:pt x="79372" y="40000"/>
                  <a:pt x="76361" y="40000"/>
                </a:cubicBezTo>
                <a:lnTo>
                  <a:pt x="43638" y="40000"/>
                </a:lnTo>
                <a:cubicBezTo>
                  <a:pt x="40627" y="40000"/>
                  <a:pt x="38183" y="42983"/>
                  <a:pt x="38183" y="46666"/>
                </a:cubicBezTo>
                <a:lnTo>
                  <a:pt x="38183" y="53333"/>
                </a:lnTo>
                <a:cubicBezTo>
                  <a:pt x="38183" y="57011"/>
                  <a:pt x="40627" y="60000"/>
                  <a:pt x="43638" y="60000"/>
                </a:cubicBezTo>
                <a:moveTo>
                  <a:pt x="114544" y="20000"/>
                </a:moveTo>
                <a:lnTo>
                  <a:pt x="5455" y="20000"/>
                </a:lnTo>
                <a:lnTo>
                  <a:pt x="5455" y="6666"/>
                </a:lnTo>
                <a:lnTo>
                  <a:pt x="114544" y="6666"/>
                </a:lnTo>
                <a:cubicBezTo>
                  <a:pt x="114544" y="6666"/>
                  <a:pt x="114544" y="20000"/>
                  <a:pt x="114544" y="20000"/>
                </a:cubicBezTo>
                <a:close/>
                <a:moveTo>
                  <a:pt x="103638" y="113327"/>
                </a:moveTo>
                <a:lnTo>
                  <a:pt x="16361" y="113327"/>
                </a:lnTo>
                <a:lnTo>
                  <a:pt x="16361" y="26666"/>
                </a:lnTo>
                <a:lnTo>
                  <a:pt x="103638" y="26666"/>
                </a:lnTo>
                <a:cubicBezTo>
                  <a:pt x="103638" y="26666"/>
                  <a:pt x="103638" y="113327"/>
                  <a:pt x="103638" y="113327"/>
                </a:cubicBezTo>
                <a:close/>
                <a:moveTo>
                  <a:pt x="114544" y="0"/>
                </a:moveTo>
                <a:lnTo>
                  <a:pt x="5455" y="0"/>
                </a:lnTo>
                <a:cubicBezTo>
                  <a:pt x="2444" y="0"/>
                  <a:pt x="0" y="2988"/>
                  <a:pt x="0" y="6666"/>
                </a:cubicBezTo>
                <a:lnTo>
                  <a:pt x="0" y="20000"/>
                </a:lnTo>
                <a:cubicBezTo>
                  <a:pt x="0" y="23683"/>
                  <a:pt x="2444" y="26666"/>
                  <a:pt x="5455" y="26666"/>
                </a:cubicBezTo>
                <a:lnTo>
                  <a:pt x="10911" y="26666"/>
                </a:lnTo>
                <a:lnTo>
                  <a:pt x="10911" y="113327"/>
                </a:lnTo>
                <a:cubicBezTo>
                  <a:pt x="10911" y="117011"/>
                  <a:pt x="13350" y="120000"/>
                  <a:pt x="16361" y="120000"/>
                </a:cubicBezTo>
                <a:lnTo>
                  <a:pt x="103638" y="120000"/>
                </a:lnTo>
                <a:cubicBezTo>
                  <a:pt x="106650" y="120000"/>
                  <a:pt x="109088" y="117011"/>
                  <a:pt x="109088" y="113327"/>
                </a:cubicBezTo>
                <a:lnTo>
                  <a:pt x="109088" y="26666"/>
                </a:lnTo>
                <a:lnTo>
                  <a:pt x="114544" y="26666"/>
                </a:lnTo>
                <a:cubicBezTo>
                  <a:pt x="117555" y="26666"/>
                  <a:pt x="120000" y="23683"/>
                  <a:pt x="120000" y="20000"/>
                </a:cubicBezTo>
                <a:lnTo>
                  <a:pt x="120000" y="6666"/>
                </a:lnTo>
                <a:cubicBezTo>
                  <a:pt x="120000" y="2988"/>
                  <a:pt x="117555" y="0"/>
                  <a:pt x="114544"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0" name="Google Shape;490;p29"/>
          <p:cNvSpPr/>
          <p:nvPr/>
        </p:nvSpPr>
        <p:spPr>
          <a:xfrm>
            <a:off x="861739" y="2695575"/>
            <a:ext cx="220500" cy="180900"/>
          </a:xfrm>
          <a:custGeom>
            <a:rect b="b" l="l" r="r" t="t"/>
            <a:pathLst>
              <a:path extrusionOk="0" h="120000" w="120000">
                <a:moveTo>
                  <a:pt x="35455" y="66666"/>
                </a:moveTo>
                <a:cubicBezTo>
                  <a:pt x="36961" y="66666"/>
                  <a:pt x="38183" y="68155"/>
                  <a:pt x="38183" y="69994"/>
                </a:cubicBezTo>
                <a:cubicBezTo>
                  <a:pt x="38183" y="71838"/>
                  <a:pt x="36961" y="73327"/>
                  <a:pt x="35455" y="73327"/>
                </a:cubicBezTo>
                <a:cubicBezTo>
                  <a:pt x="33950" y="73327"/>
                  <a:pt x="32727" y="71838"/>
                  <a:pt x="32727" y="69994"/>
                </a:cubicBezTo>
                <a:cubicBezTo>
                  <a:pt x="32727" y="68155"/>
                  <a:pt x="33950" y="66666"/>
                  <a:pt x="35455" y="66666"/>
                </a:cubicBezTo>
                <a:moveTo>
                  <a:pt x="35455" y="79994"/>
                </a:moveTo>
                <a:cubicBezTo>
                  <a:pt x="39972" y="79994"/>
                  <a:pt x="43638" y="75522"/>
                  <a:pt x="43638" y="69994"/>
                </a:cubicBezTo>
                <a:cubicBezTo>
                  <a:pt x="43638" y="64477"/>
                  <a:pt x="39972" y="60000"/>
                  <a:pt x="35455" y="60000"/>
                </a:cubicBezTo>
                <a:cubicBezTo>
                  <a:pt x="30933" y="60000"/>
                  <a:pt x="27272" y="64477"/>
                  <a:pt x="27272" y="69994"/>
                </a:cubicBezTo>
                <a:cubicBezTo>
                  <a:pt x="27272" y="75522"/>
                  <a:pt x="30933" y="79994"/>
                  <a:pt x="35455" y="79994"/>
                </a:cubicBezTo>
                <a:moveTo>
                  <a:pt x="114544" y="20000"/>
                </a:moveTo>
                <a:lnTo>
                  <a:pt x="5455" y="20000"/>
                </a:lnTo>
                <a:lnTo>
                  <a:pt x="5455" y="6666"/>
                </a:lnTo>
                <a:lnTo>
                  <a:pt x="114544" y="6666"/>
                </a:lnTo>
                <a:cubicBezTo>
                  <a:pt x="114544" y="6666"/>
                  <a:pt x="114544" y="20000"/>
                  <a:pt x="114544" y="20000"/>
                </a:cubicBezTo>
                <a:close/>
                <a:moveTo>
                  <a:pt x="103638" y="113327"/>
                </a:moveTo>
                <a:lnTo>
                  <a:pt x="16361" y="113327"/>
                </a:lnTo>
                <a:lnTo>
                  <a:pt x="16361" y="26666"/>
                </a:lnTo>
                <a:lnTo>
                  <a:pt x="103638" y="26666"/>
                </a:lnTo>
                <a:cubicBezTo>
                  <a:pt x="103638" y="26666"/>
                  <a:pt x="103638" y="113327"/>
                  <a:pt x="103638" y="113327"/>
                </a:cubicBezTo>
                <a:close/>
                <a:moveTo>
                  <a:pt x="114544" y="0"/>
                </a:moveTo>
                <a:lnTo>
                  <a:pt x="5455" y="0"/>
                </a:lnTo>
                <a:cubicBezTo>
                  <a:pt x="2444" y="0"/>
                  <a:pt x="0" y="2988"/>
                  <a:pt x="0" y="6666"/>
                </a:cubicBezTo>
                <a:lnTo>
                  <a:pt x="0" y="20000"/>
                </a:lnTo>
                <a:cubicBezTo>
                  <a:pt x="0" y="23683"/>
                  <a:pt x="2444" y="26666"/>
                  <a:pt x="5455" y="26666"/>
                </a:cubicBezTo>
                <a:lnTo>
                  <a:pt x="10911" y="26666"/>
                </a:lnTo>
                <a:lnTo>
                  <a:pt x="10911" y="113327"/>
                </a:lnTo>
                <a:cubicBezTo>
                  <a:pt x="10911" y="117011"/>
                  <a:pt x="13350" y="120000"/>
                  <a:pt x="16361" y="120000"/>
                </a:cubicBezTo>
                <a:lnTo>
                  <a:pt x="103638" y="120000"/>
                </a:lnTo>
                <a:cubicBezTo>
                  <a:pt x="106650" y="120000"/>
                  <a:pt x="109088" y="117011"/>
                  <a:pt x="109088" y="113327"/>
                </a:cubicBezTo>
                <a:lnTo>
                  <a:pt x="109088" y="26666"/>
                </a:lnTo>
                <a:lnTo>
                  <a:pt x="114544" y="26666"/>
                </a:lnTo>
                <a:cubicBezTo>
                  <a:pt x="117555" y="26666"/>
                  <a:pt x="120000" y="23683"/>
                  <a:pt x="120000" y="20000"/>
                </a:cubicBezTo>
                <a:lnTo>
                  <a:pt x="120000" y="6666"/>
                </a:lnTo>
                <a:cubicBezTo>
                  <a:pt x="120000" y="2988"/>
                  <a:pt x="117555" y="0"/>
                  <a:pt x="114544" y="0"/>
                </a:cubicBezTo>
                <a:moveTo>
                  <a:pt x="60000" y="66666"/>
                </a:moveTo>
                <a:cubicBezTo>
                  <a:pt x="61505" y="66666"/>
                  <a:pt x="62727" y="68155"/>
                  <a:pt x="62727" y="69994"/>
                </a:cubicBezTo>
                <a:cubicBezTo>
                  <a:pt x="62727" y="71838"/>
                  <a:pt x="61505" y="73327"/>
                  <a:pt x="60000" y="73327"/>
                </a:cubicBezTo>
                <a:cubicBezTo>
                  <a:pt x="58494" y="73327"/>
                  <a:pt x="57272" y="71838"/>
                  <a:pt x="57272" y="69994"/>
                </a:cubicBezTo>
                <a:cubicBezTo>
                  <a:pt x="57272" y="68155"/>
                  <a:pt x="58494" y="66666"/>
                  <a:pt x="60000" y="66666"/>
                </a:cubicBezTo>
                <a:moveTo>
                  <a:pt x="60000" y="79994"/>
                </a:moveTo>
                <a:cubicBezTo>
                  <a:pt x="64522" y="79994"/>
                  <a:pt x="68183" y="75522"/>
                  <a:pt x="68183" y="69994"/>
                </a:cubicBezTo>
                <a:cubicBezTo>
                  <a:pt x="68183" y="64477"/>
                  <a:pt x="64522" y="60000"/>
                  <a:pt x="60000" y="60000"/>
                </a:cubicBezTo>
                <a:cubicBezTo>
                  <a:pt x="55477" y="60000"/>
                  <a:pt x="51816" y="64477"/>
                  <a:pt x="51816" y="69994"/>
                </a:cubicBezTo>
                <a:cubicBezTo>
                  <a:pt x="51816" y="75522"/>
                  <a:pt x="55477" y="79994"/>
                  <a:pt x="60000" y="79994"/>
                </a:cubicBezTo>
                <a:moveTo>
                  <a:pt x="84544" y="66666"/>
                </a:moveTo>
                <a:cubicBezTo>
                  <a:pt x="86050" y="66666"/>
                  <a:pt x="87272" y="68155"/>
                  <a:pt x="87272" y="69994"/>
                </a:cubicBezTo>
                <a:cubicBezTo>
                  <a:pt x="87272" y="71838"/>
                  <a:pt x="86050" y="73327"/>
                  <a:pt x="84544" y="73327"/>
                </a:cubicBezTo>
                <a:cubicBezTo>
                  <a:pt x="83038" y="73327"/>
                  <a:pt x="81816" y="71838"/>
                  <a:pt x="81816" y="69994"/>
                </a:cubicBezTo>
                <a:cubicBezTo>
                  <a:pt x="81816" y="68155"/>
                  <a:pt x="83038" y="66666"/>
                  <a:pt x="84544" y="66666"/>
                </a:cubicBezTo>
                <a:moveTo>
                  <a:pt x="84544" y="79994"/>
                </a:moveTo>
                <a:cubicBezTo>
                  <a:pt x="89066" y="79994"/>
                  <a:pt x="92727" y="75522"/>
                  <a:pt x="92727" y="69994"/>
                </a:cubicBezTo>
                <a:cubicBezTo>
                  <a:pt x="92727" y="64477"/>
                  <a:pt x="89066" y="60000"/>
                  <a:pt x="84544" y="60000"/>
                </a:cubicBezTo>
                <a:cubicBezTo>
                  <a:pt x="80027" y="60000"/>
                  <a:pt x="76361" y="64477"/>
                  <a:pt x="76361" y="69994"/>
                </a:cubicBezTo>
                <a:cubicBezTo>
                  <a:pt x="76361" y="75522"/>
                  <a:pt x="80027" y="79994"/>
                  <a:pt x="84544" y="7999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1" name="Google Shape;491;p29"/>
          <p:cNvSpPr/>
          <p:nvPr/>
        </p:nvSpPr>
        <p:spPr>
          <a:xfrm>
            <a:off x="1283251" y="2675503"/>
            <a:ext cx="220500" cy="220500"/>
          </a:xfrm>
          <a:custGeom>
            <a:rect b="b" l="l" r="r" t="t"/>
            <a:pathLst>
              <a:path extrusionOk="0" h="120000" w="120000">
                <a:moveTo>
                  <a:pt x="114544" y="27272"/>
                </a:moveTo>
                <a:lnTo>
                  <a:pt x="70911" y="27272"/>
                </a:lnTo>
                <a:cubicBezTo>
                  <a:pt x="69405" y="27272"/>
                  <a:pt x="68183" y="28494"/>
                  <a:pt x="68183" y="30000"/>
                </a:cubicBezTo>
                <a:cubicBezTo>
                  <a:pt x="68183" y="31505"/>
                  <a:pt x="69405" y="32727"/>
                  <a:pt x="70911" y="32727"/>
                </a:cubicBezTo>
                <a:lnTo>
                  <a:pt x="114544" y="32727"/>
                </a:lnTo>
                <a:lnTo>
                  <a:pt x="114544" y="43633"/>
                </a:lnTo>
                <a:lnTo>
                  <a:pt x="70911" y="43633"/>
                </a:lnTo>
                <a:cubicBezTo>
                  <a:pt x="69405" y="43633"/>
                  <a:pt x="68183" y="44855"/>
                  <a:pt x="68183" y="46361"/>
                </a:cubicBezTo>
                <a:cubicBezTo>
                  <a:pt x="68183" y="47872"/>
                  <a:pt x="69405" y="49088"/>
                  <a:pt x="70911" y="49088"/>
                </a:cubicBezTo>
                <a:lnTo>
                  <a:pt x="103638" y="49088"/>
                </a:lnTo>
                <a:lnTo>
                  <a:pt x="103638" y="114538"/>
                </a:lnTo>
                <a:lnTo>
                  <a:pt x="16361" y="114538"/>
                </a:lnTo>
                <a:lnTo>
                  <a:pt x="16361" y="49088"/>
                </a:lnTo>
                <a:lnTo>
                  <a:pt x="49088" y="49088"/>
                </a:lnTo>
                <a:cubicBezTo>
                  <a:pt x="50594" y="49088"/>
                  <a:pt x="51816" y="47872"/>
                  <a:pt x="51816" y="46361"/>
                </a:cubicBezTo>
                <a:cubicBezTo>
                  <a:pt x="51816" y="44855"/>
                  <a:pt x="50594" y="43633"/>
                  <a:pt x="49088" y="43633"/>
                </a:cubicBezTo>
                <a:lnTo>
                  <a:pt x="5455" y="43633"/>
                </a:lnTo>
                <a:lnTo>
                  <a:pt x="5455" y="32727"/>
                </a:lnTo>
                <a:lnTo>
                  <a:pt x="49088" y="32727"/>
                </a:lnTo>
                <a:cubicBezTo>
                  <a:pt x="50594" y="32727"/>
                  <a:pt x="51816" y="31505"/>
                  <a:pt x="51816" y="30000"/>
                </a:cubicBezTo>
                <a:cubicBezTo>
                  <a:pt x="51816" y="28494"/>
                  <a:pt x="50594" y="27272"/>
                  <a:pt x="49088" y="27272"/>
                </a:cubicBezTo>
                <a:lnTo>
                  <a:pt x="5455" y="27272"/>
                </a:lnTo>
                <a:cubicBezTo>
                  <a:pt x="2444" y="27272"/>
                  <a:pt x="0" y="29716"/>
                  <a:pt x="0" y="32727"/>
                </a:cubicBezTo>
                <a:lnTo>
                  <a:pt x="0" y="43633"/>
                </a:lnTo>
                <a:cubicBezTo>
                  <a:pt x="0" y="46644"/>
                  <a:pt x="2444" y="49088"/>
                  <a:pt x="5455" y="49088"/>
                </a:cubicBezTo>
                <a:lnTo>
                  <a:pt x="10911" y="49088"/>
                </a:lnTo>
                <a:lnTo>
                  <a:pt x="10911" y="114538"/>
                </a:lnTo>
                <a:cubicBezTo>
                  <a:pt x="10911" y="117550"/>
                  <a:pt x="13350" y="120000"/>
                  <a:pt x="16361" y="120000"/>
                </a:cubicBezTo>
                <a:lnTo>
                  <a:pt x="103638" y="120000"/>
                </a:lnTo>
                <a:cubicBezTo>
                  <a:pt x="106650" y="120000"/>
                  <a:pt x="109088" y="117550"/>
                  <a:pt x="109088" y="114538"/>
                </a:cubicBezTo>
                <a:lnTo>
                  <a:pt x="109088" y="49088"/>
                </a:lnTo>
                <a:lnTo>
                  <a:pt x="114544" y="49088"/>
                </a:lnTo>
                <a:cubicBezTo>
                  <a:pt x="117555" y="49088"/>
                  <a:pt x="120000" y="46644"/>
                  <a:pt x="120000" y="43633"/>
                </a:cubicBezTo>
                <a:lnTo>
                  <a:pt x="120000" y="32727"/>
                </a:lnTo>
                <a:cubicBezTo>
                  <a:pt x="120000" y="29716"/>
                  <a:pt x="117555" y="27272"/>
                  <a:pt x="114544" y="27272"/>
                </a:cubicBezTo>
                <a:moveTo>
                  <a:pt x="43638" y="65455"/>
                </a:moveTo>
                <a:cubicBezTo>
                  <a:pt x="42133" y="65455"/>
                  <a:pt x="40911" y="66672"/>
                  <a:pt x="40911" y="68177"/>
                </a:cubicBezTo>
                <a:cubicBezTo>
                  <a:pt x="40911" y="68933"/>
                  <a:pt x="41216" y="69616"/>
                  <a:pt x="41705" y="70105"/>
                </a:cubicBezTo>
                <a:lnTo>
                  <a:pt x="58072" y="86472"/>
                </a:lnTo>
                <a:cubicBezTo>
                  <a:pt x="58566" y="86966"/>
                  <a:pt x="59250" y="87272"/>
                  <a:pt x="60000" y="87272"/>
                </a:cubicBezTo>
                <a:cubicBezTo>
                  <a:pt x="60750" y="87272"/>
                  <a:pt x="61433" y="86966"/>
                  <a:pt x="61927" y="86472"/>
                </a:cubicBezTo>
                <a:lnTo>
                  <a:pt x="78294" y="70105"/>
                </a:lnTo>
                <a:cubicBezTo>
                  <a:pt x="78783" y="69616"/>
                  <a:pt x="79088" y="68933"/>
                  <a:pt x="79088" y="68177"/>
                </a:cubicBezTo>
                <a:cubicBezTo>
                  <a:pt x="79088" y="66672"/>
                  <a:pt x="77866" y="65455"/>
                  <a:pt x="76361" y="65455"/>
                </a:cubicBezTo>
                <a:cubicBezTo>
                  <a:pt x="75611" y="65455"/>
                  <a:pt x="74927" y="65761"/>
                  <a:pt x="74433" y="66250"/>
                </a:cubicBezTo>
                <a:lnTo>
                  <a:pt x="62727" y="77961"/>
                </a:lnTo>
                <a:lnTo>
                  <a:pt x="62727" y="2733"/>
                </a:lnTo>
                <a:lnTo>
                  <a:pt x="62727" y="2727"/>
                </a:lnTo>
                <a:cubicBezTo>
                  <a:pt x="62727" y="1222"/>
                  <a:pt x="61505" y="0"/>
                  <a:pt x="60000" y="0"/>
                </a:cubicBezTo>
                <a:cubicBezTo>
                  <a:pt x="58494" y="0"/>
                  <a:pt x="57272" y="1222"/>
                  <a:pt x="57272" y="2727"/>
                </a:cubicBezTo>
                <a:lnTo>
                  <a:pt x="57272" y="77961"/>
                </a:lnTo>
                <a:lnTo>
                  <a:pt x="45566" y="66250"/>
                </a:lnTo>
                <a:cubicBezTo>
                  <a:pt x="45072" y="65761"/>
                  <a:pt x="44388" y="65455"/>
                  <a:pt x="43638" y="6545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2" name="Google Shape;492;p29"/>
          <p:cNvSpPr/>
          <p:nvPr/>
        </p:nvSpPr>
        <p:spPr>
          <a:xfrm>
            <a:off x="1704764" y="2675503"/>
            <a:ext cx="220500" cy="220500"/>
          </a:xfrm>
          <a:custGeom>
            <a:rect b="b" l="l" r="r" t="t"/>
            <a:pathLst>
              <a:path extrusionOk="0" h="120000" w="120000">
                <a:moveTo>
                  <a:pt x="114544" y="27272"/>
                </a:moveTo>
                <a:lnTo>
                  <a:pt x="70911" y="27272"/>
                </a:lnTo>
                <a:cubicBezTo>
                  <a:pt x="69405" y="27272"/>
                  <a:pt x="68183" y="28494"/>
                  <a:pt x="68183" y="30000"/>
                </a:cubicBezTo>
                <a:cubicBezTo>
                  <a:pt x="68183" y="31505"/>
                  <a:pt x="69405" y="32727"/>
                  <a:pt x="70911" y="32727"/>
                </a:cubicBezTo>
                <a:lnTo>
                  <a:pt x="114544" y="32727"/>
                </a:lnTo>
                <a:lnTo>
                  <a:pt x="114544" y="43633"/>
                </a:lnTo>
                <a:lnTo>
                  <a:pt x="70911" y="43633"/>
                </a:lnTo>
                <a:cubicBezTo>
                  <a:pt x="69405" y="43633"/>
                  <a:pt x="68183" y="44855"/>
                  <a:pt x="68183" y="46361"/>
                </a:cubicBezTo>
                <a:cubicBezTo>
                  <a:pt x="68183" y="47872"/>
                  <a:pt x="69405" y="49088"/>
                  <a:pt x="70911" y="49088"/>
                </a:cubicBezTo>
                <a:lnTo>
                  <a:pt x="103638" y="49088"/>
                </a:lnTo>
                <a:lnTo>
                  <a:pt x="103638" y="114538"/>
                </a:lnTo>
                <a:lnTo>
                  <a:pt x="16361" y="114538"/>
                </a:lnTo>
                <a:lnTo>
                  <a:pt x="16361" y="49088"/>
                </a:lnTo>
                <a:lnTo>
                  <a:pt x="49088" y="49088"/>
                </a:lnTo>
                <a:cubicBezTo>
                  <a:pt x="50594" y="49088"/>
                  <a:pt x="51816" y="47872"/>
                  <a:pt x="51816" y="46361"/>
                </a:cubicBezTo>
                <a:cubicBezTo>
                  <a:pt x="51816" y="44855"/>
                  <a:pt x="50594" y="43633"/>
                  <a:pt x="49088" y="43633"/>
                </a:cubicBezTo>
                <a:lnTo>
                  <a:pt x="5455" y="43633"/>
                </a:lnTo>
                <a:lnTo>
                  <a:pt x="5455" y="32727"/>
                </a:lnTo>
                <a:lnTo>
                  <a:pt x="49088" y="32727"/>
                </a:lnTo>
                <a:cubicBezTo>
                  <a:pt x="50594" y="32727"/>
                  <a:pt x="51816" y="31505"/>
                  <a:pt x="51816" y="30000"/>
                </a:cubicBezTo>
                <a:cubicBezTo>
                  <a:pt x="51816" y="28494"/>
                  <a:pt x="50594" y="27272"/>
                  <a:pt x="49088" y="27272"/>
                </a:cubicBezTo>
                <a:lnTo>
                  <a:pt x="5455" y="27272"/>
                </a:lnTo>
                <a:cubicBezTo>
                  <a:pt x="2444" y="27272"/>
                  <a:pt x="0" y="29716"/>
                  <a:pt x="0" y="32727"/>
                </a:cubicBezTo>
                <a:lnTo>
                  <a:pt x="0" y="43633"/>
                </a:lnTo>
                <a:cubicBezTo>
                  <a:pt x="0" y="46644"/>
                  <a:pt x="2444" y="49088"/>
                  <a:pt x="5455" y="49088"/>
                </a:cubicBezTo>
                <a:lnTo>
                  <a:pt x="10911" y="49088"/>
                </a:lnTo>
                <a:lnTo>
                  <a:pt x="10911" y="114538"/>
                </a:lnTo>
                <a:cubicBezTo>
                  <a:pt x="10911" y="117550"/>
                  <a:pt x="13350" y="120000"/>
                  <a:pt x="16361" y="120000"/>
                </a:cubicBezTo>
                <a:lnTo>
                  <a:pt x="103638" y="120000"/>
                </a:lnTo>
                <a:cubicBezTo>
                  <a:pt x="106650" y="120000"/>
                  <a:pt x="109088" y="117550"/>
                  <a:pt x="109088" y="114538"/>
                </a:cubicBezTo>
                <a:lnTo>
                  <a:pt x="109088" y="49088"/>
                </a:lnTo>
                <a:lnTo>
                  <a:pt x="114544" y="49088"/>
                </a:lnTo>
                <a:cubicBezTo>
                  <a:pt x="117555" y="49088"/>
                  <a:pt x="120000" y="46644"/>
                  <a:pt x="120000" y="43633"/>
                </a:cubicBezTo>
                <a:lnTo>
                  <a:pt x="120000" y="32727"/>
                </a:lnTo>
                <a:cubicBezTo>
                  <a:pt x="120000" y="29716"/>
                  <a:pt x="117555" y="27272"/>
                  <a:pt x="114544" y="27272"/>
                </a:cubicBezTo>
                <a:moveTo>
                  <a:pt x="43638" y="21816"/>
                </a:moveTo>
                <a:cubicBezTo>
                  <a:pt x="44388" y="21816"/>
                  <a:pt x="45072" y="21511"/>
                  <a:pt x="45566" y="21022"/>
                </a:cubicBezTo>
                <a:lnTo>
                  <a:pt x="57272" y="9311"/>
                </a:lnTo>
                <a:lnTo>
                  <a:pt x="57272" y="84544"/>
                </a:lnTo>
                <a:lnTo>
                  <a:pt x="57272" y="84544"/>
                </a:lnTo>
                <a:cubicBezTo>
                  <a:pt x="57272" y="86050"/>
                  <a:pt x="58494" y="87272"/>
                  <a:pt x="60000" y="87272"/>
                </a:cubicBezTo>
                <a:cubicBezTo>
                  <a:pt x="61505" y="87272"/>
                  <a:pt x="62727" y="86050"/>
                  <a:pt x="62727" y="84544"/>
                </a:cubicBezTo>
                <a:lnTo>
                  <a:pt x="62727" y="9311"/>
                </a:lnTo>
                <a:lnTo>
                  <a:pt x="74433" y="21022"/>
                </a:lnTo>
                <a:cubicBezTo>
                  <a:pt x="74927" y="21511"/>
                  <a:pt x="75611" y="21816"/>
                  <a:pt x="76361" y="21816"/>
                </a:cubicBezTo>
                <a:cubicBezTo>
                  <a:pt x="77866" y="21816"/>
                  <a:pt x="79088" y="20600"/>
                  <a:pt x="79088" y="19088"/>
                </a:cubicBezTo>
                <a:cubicBezTo>
                  <a:pt x="79088" y="18338"/>
                  <a:pt x="78783" y="17655"/>
                  <a:pt x="78294" y="17161"/>
                </a:cubicBezTo>
                <a:lnTo>
                  <a:pt x="61927" y="800"/>
                </a:lnTo>
                <a:cubicBezTo>
                  <a:pt x="61433" y="305"/>
                  <a:pt x="60750" y="0"/>
                  <a:pt x="60000" y="0"/>
                </a:cubicBezTo>
                <a:cubicBezTo>
                  <a:pt x="59250" y="0"/>
                  <a:pt x="58566" y="305"/>
                  <a:pt x="58072" y="800"/>
                </a:cubicBezTo>
                <a:lnTo>
                  <a:pt x="41705" y="17161"/>
                </a:lnTo>
                <a:cubicBezTo>
                  <a:pt x="41216" y="17655"/>
                  <a:pt x="40911" y="18338"/>
                  <a:pt x="40911" y="19088"/>
                </a:cubicBezTo>
                <a:cubicBezTo>
                  <a:pt x="40911" y="20600"/>
                  <a:pt x="42133" y="21816"/>
                  <a:pt x="43638" y="2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3" name="Google Shape;493;p29"/>
          <p:cNvSpPr/>
          <p:nvPr/>
        </p:nvSpPr>
        <p:spPr>
          <a:xfrm>
            <a:off x="2126277" y="2675503"/>
            <a:ext cx="220500" cy="220500"/>
          </a:xfrm>
          <a:custGeom>
            <a:rect b="b" l="l" r="r" t="t"/>
            <a:pathLst>
              <a:path extrusionOk="0" h="120000" w="120000">
                <a:moveTo>
                  <a:pt x="114544" y="49088"/>
                </a:moveTo>
                <a:lnTo>
                  <a:pt x="5455" y="49088"/>
                </a:lnTo>
                <a:lnTo>
                  <a:pt x="5455" y="38183"/>
                </a:lnTo>
                <a:lnTo>
                  <a:pt x="114544" y="38183"/>
                </a:lnTo>
                <a:cubicBezTo>
                  <a:pt x="114544" y="38183"/>
                  <a:pt x="114544" y="49088"/>
                  <a:pt x="114544" y="49088"/>
                </a:cubicBezTo>
                <a:close/>
                <a:moveTo>
                  <a:pt x="103638" y="114544"/>
                </a:moveTo>
                <a:lnTo>
                  <a:pt x="16361" y="114544"/>
                </a:lnTo>
                <a:lnTo>
                  <a:pt x="16361" y="54544"/>
                </a:lnTo>
                <a:lnTo>
                  <a:pt x="103638" y="54544"/>
                </a:lnTo>
                <a:cubicBezTo>
                  <a:pt x="103638" y="54544"/>
                  <a:pt x="103638" y="114544"/>
                  <a:pt x="103638" y="114544"/>
                </a:cubicBezTo>
                <a:close/>
                <a:moveTo>
                  <a:pt x="21816" y="5455"/>
                </a:moveTo>
                <a:lnTo>
                  <a:pt x="65455" y="5455"/>
                </a:lnTo>
                <a:lnTo>
                  <a:pt x="65455" y="19088"/>
                </a:lnTo>
                <a:cubicBezTo>
                  <a:pt x="65455" y="20600"/>
                  <a:pt x="66677" y="21816"/>
                  <a:pt x="68183" y="21816"/>
                </a:cubicBezTo>
                <a:lnTo>
                  <a:pt x="81816" y="21816"/>
                </a:lnTo>
                <a:lnTo>
                  <a:pt x="81816" y="32727"/>
                </a:lnTo>
                <a:lnTo>
                  <a:pt x="21816" y="32727"/>
                </a:lnTo>
                <a:cubicBezTo>
                  <a:pt x="21816" y="32727"/>
                  <a:pt x="21816" y="5455"/>
                  <a:pt x="21816" y="5455"/>
                </a:cubicBezTo>
                <a:close/>
                <a:moveTo>
                  <a:pt x="70911" y="8183"/>
                </a:moveTo>
                <a:lnTo>
                  <a:pt x="79088" y="16361"/>
                </a:lnTo>
                <a:lnTo>
                  <a:pt x="70911" y="16361"/>
                </a:lnTo>
                <a:cubicBezTo>
                  <a:pt x="70911" y="16361"/>
                  <a:pt x="70911" y="8183"/>
                  <a:pt x="70911" y="8183"/>
                </a:cubicBezTo>
                <a:close/>
                <a:moveTo>
                  <a:pt x="98183" y="10911"/>
                </a:moveTo>
                <a:lnTo>
                  <a:pt x="98183" y="32727"/>
                </a:lnTo>
                <a:lnTo>
                  <a:pt x="87272" y="32727"/>
                </a:lnTo>
                <a:lnTo>
                  <a:pt x="87272" y="16361"/>
                </a:lnTo>
                <a:lnTo>
                  <a:pt x="81816" y="10911"/>
                </a:lnTo>
                <a:cubicBezTo>
                  <a:pt x="81816" y="10911"/>
                  <a:pt x="98183" y="10911"/>
                  <a:pt x="98183" y="10911"/>
                </a:cubicBezTo>
                <a:close/>
                <a:moveTo>
                  <a:pt x="114544" y="32727"/>
                </a:moveTo>
                <a:lnTo>
                  <a:pt x="103638" y="32727"/>
                </a:lnTo>
                <a:lnTo>
                  <a:pt x="103638" y="10911"/>
                </a:lnTo>
                <a:cubicBezTo>
                  <a:pt x="103638" y="7900"/>
                  <a:pt x="101194" y="5455"/>
                  <a:pt x="98183" y="5455"/>
                </a:cubicBezTo>
                <a:lnTo>
                  <a:pt x="76361" y="5455"/>
                </a:lnTo>
                <a:lnTo>
                  <a:pt x="70911" y="0"/>
                </a:lnTo>
                <a:lnTo>
                  <a:pt x="21816" y="0"/>
                </a:lnTo>
                <a:cubicBezTo>
                  <a:pt x="18805" y="0"/>
                  <a:pt x="16361" y="2444"/>
                  <a:pt x="16361" y="5455"/>
                </a:cubicBezTo>
                <a:lnTo>
                  <a:pt x="16361" y="32727"/>
                </a:lnTo>
                <a:lnTo>
                  <a:pt x="5455" y="32727"/>
                </a:lnTo>
                <a:cubicBezTo>
                  <a:pt x="2444" y="32727"/>
                  <a:pt x="0" y="35172"/>
                  <a:pt x="0" y="38183"/>
                </a:cubicBezTo>
                <a:lnTo>
                  <a:pt x="0" y="49088"/>
                </a:lnTo>
                <a:cubicBezTo>
                  <a:pt x="0" y="52105"/>
                  <a:pt x="2444" y="54544"/>
                  <a:pt x="5455" y="54544"/>
                </a:cubicBezTo>
                <a:lnTo>
                  <a:pt x="10911" y="54544"/>
                </a:lnTo>
                <a:lnTo>
                  <a:pt x="10911" y="114544"/>
                </a:lnTo>
                <a:cubicBezTo>
                  <a:pt x="10911" y="117555"/>
                  <a:pt x="13350" y="120000"/>
                  <a:pt x="16361" y="120000"/>
                </a:cubicBezTo>
                <a:lnTo>
                  <a:pt x="103638" y="120000"/>
                </a:lnTo>
                <a:cubicBezTo>
                  <a:pt x="106650" y="120000"/>
                  <a:pt x="109088" y="117555"/>
                  <a:pt x="109088" y="114544"/>
                </a:cubicBezTo>
                <a:lnTo>
                  <a:pt x="109088" y="54544"/>
                </a:lnTo>
                <a:lnTo>
                  <a:pt x="114544" y="54544"/>
                </a:lnTo>
                <a:cubicBezTo>
                  <a:pt x="117555" y="54544"/>
                  <a:pt x="120000" y="52105"/>
                  <a:pt x="120000" y="49088"/>
                </a:cubicBezTo>
                <a:lnTo>
                  <a:pt x="120000" y="38183"/>
                </a:lnTo>
                <a:cubicBezTo>
                  <a:pt x="120000" y="35172"/>
                  <a:pt x="117555" y="32727"/>
                  <a:pt x="114544" y="32727"/>
                </a:cubicBezTo>
                <a:moveTo>
                  <a:pt x="43638" y="70905"/>
                </a:moveTo>
                <a:lnTo>
                  <a:pt x="76361" y="70905"/>
                </a:lnTo>
                <a:lnTo>
                  <a:pt x="76361" y="76361"/>
                </a:lnTo>
                <a:lnTo>
                  <a:pt x="43638" y="76361"/>
                </a:lnTo>
                <a:cubicBezTo>
                  <a:pt x="43638" y="76361"/>
                  <a:pt x="43638" y="70905"/>
                  <a:pt x="43638" y="70905"/>
                </a:cubicBezTo>
                <a:close/>
                <a:moveTo>
                  <a:pt x="43638" y="81816"/>
                </a:moveTo>
                <a:lnTo>
                  <a:pt x="76361" y="81816"/>
                </a:lnTo>
                <a:cubicBezTo>
                  <a:pt x="79372" y="81816"/>
                  <a:pt x="81816" y="79372"/>
                  <a:pt x="81816" y="76361"/>
                </a:cubicBezTo>
                <a:lnTo>
                  <a:pt x="81816" y="70905"/>
                </a:lnTo>
                <a:cubicBezTo>
                  <a:pt x="81816" y="67894"/>
                  <a:pt x="79372" y="65455"/>
                  <a:pt x="76361" y="65455"/>
                </a:cubicBezTo>
                <a:lnTo>
                  <a:pt x="43638" y="65455"/>
                </a:lnTo>
                <a:cubicBezTo>
                  <a:pt x="40627" y="65455"/>
                  <a:pt x="38183" y="67894"/>
                  <a:pt x="38183" y="70905"/>
                </a:cubicBezTo>
                <a:lnTo>
                  <a:pt x="38183" y="76361"/>
                </a:lnTo>
                <a:cubicBezTo>
                  <a:pt x="38183" y="79372"/>
                  <a:pt x="40627" y="81816"/>
                  <a:pt x="43638" y="818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4" name="Google Shape;494;p29"/>
          <p:cNvSpPr/>
          <p:nvPr/>
        </p:nvSpPr>
        <p:spPr>
          <a:xfrm>
            <a:off x="2547790" y="2680521"/>
            <a:ext cx="220500" cy="215700"/>
          </a:xfrm>
          <a:custGeom>
            <a:rect b="b" l="l" r="r" t="t"/>
            <a:pathLst>
              <a:path extrusionOk="0" h="120000" w="120000">
                <a:moveTo>
                  <a:pt x="41833" y="23623"/>
                </a:moveTo>
                <a:lnTo>
                  <a:pt x="37111" y="20832"/>
                </a:lnTo>
                <a:lnTo>
                  <a:pt x="34383" y="25667"/>
                </a:lnTo>
                <a:lnTo>
                  <a:pt x="39111" y="28459"/>
                </a:lnTo>
                <a:cubicBezTo>
                  <a:pt x="39111" y="28459"/>
                  <a:pt x="41833" y="23623"/>
                  <a:pt x="41833" y="23623"/>
                </a:cubicBezTo>
                <a:close/>
                <a:moveTo>
                  <a:pt x="47288" y="13953"/>
                </a:moveTo>
                <a:lnTo>
                  <a:pt x="42566" y="11167"/>
                </a:lnTo>
                <a:lnTo>
                  <a:pt x="39838" y="16002"/>
                </a:lnTo>
                <a:lnTo>
                  <a:pt x="44561" y="18794"/>
                </a:lnTo>
                <a:cubicBezTo>
                  <a:pt x="44561" y="18794"/>
                  <a:pt x="47288" y="13953"/>
                  <a:pt x="47288" y="13953"/>
                </a:cubicBezTo>
                <a:close/>
                <a:moveTo>
                  <a:pt x="114544" y="47439"/>
                </a:moveTo>
                <a:lnTo>
                  <a:pt x="5455" y="47439"/>
                </a:lnTo>
                <a:lnTo>
                  <a:pt x="5455" y="36277"/>
                </a:lnTo>
                <a:lnTo>
                  <a:pt x="114544" y="36277"/>
                </a:lnTo>
                <a:cubicBezTo>
                  <a:pt x="114544" y="36277"/>
                  <a:pt x="114544" y="47439"/>
                  <a:pt x="114544" y="47439"/>
                </a:cubicBezTo>
                <a:close/>
                <a:moveTo>
                  <a:pt x="103638" y="114416"/>
                </a:moveTo>
                <a:lnTo>
                  <a:pt x="16361" y="114416"/>
                </a:lnTo>
                <a:lnTo>
                  <a:pt x="16361" y="53023"/>
                </a:lnTo>
                <a:lnTo>
                  <a:pt x="103638" y="53023"/>
                </a:lnTo>
                <a:cubicBezTo>
                  <a:pt x="103638" y="53023"/>
                  <a:pt x="103638" y="114416"/>
                  <a:pt x="103638" y="114416"/>
                </a:cubicBezTo>
                <a:close/>
                <a:moveTo>
                  <a:pt x="37838" y="8375"/>
                </a:moveTo>
                <a:cubicBezTo>
                  <a:pt x="39350" y="5707"/>
                  <a:pt x="42683" y="4790"/>
                  <a:pt x="45294" y="6332"/>
                </a:cubicBezTo>
                <a:lnTo>
                  <a:pt x="54744" y="11916"/>
                </a:lnTo>
                <a:lnTo>
                  <a:pt x="44144" y="30699"/>
                </a:lnTo>
                <a:lnTo>
                  <a:pt x="31994" y="30699"/>
                </a:lnTo>
                <a:lnTo>
                  <a:pt x="31655" y="30502"/>
                </a:lnTo>
                <a:lnTo>
                  <a:pt x="31544" y="30699"/>
                </a:lnTo>
                <a:lnTo>
                  <a:pt x="25250" y="30699"/>
                </a:lnTo>
                <a:cubicBezTo>
                  <a:pt x="25250" y="30699"/>
                  <a:pt x="37838" y="8375"/>
                  <a:pt x="37838" y="8375"/>
                </a:cubicBezTo>
                <a:close/>
                <a:moveTo>
                  <a:pt x="86538" y="30699"/>
                </a:moveTo>
                <a:lnTo>
                  <a:pt x="50438" y="30699"/>
                </a:lnTo>
                <a:lnTo>
                  <a:pt x="59466" y="14702"/>
                </a:lnTo>
                <a:cubicBezTo>
                  <a:pt x="59466" y="14702"/>
                  <a:pt x="86538" y="30699"/>
                  <a:pt x="86538" y="30699"/>
                </a:cubicBezTo>
                <a:close/>
                <a:moveTo>
                  <a:pt x="88500" y="15529"/>
                </a:moveTo>
                <a:cubicBezTo>
                  <a:pt x="91411" y="14730"/>
                  <a:pt x="94394" y="16497"/>
                  <a:pt x="95177" y="19475"/>
                </a:cubicBezTo>
                <a:lnTo>
                  <a:pt x="98116" y="30699"/>
                </a:lnTo>
                <a:lnTo>
                  <a:pt x="97444" y="30699"/>
                </a:lnTo>
                <a:lnTo>
                  <a:pt x="90438" y="26556"/>
                </a:lnTo>
                <a:lnTo>
                  <a:pt x="91322" y="26308"/>
                </a:lnTo>
                <a:lnTo>
                  <a:pt x="89911" y="20916"/>
                </a:lnTo>
                <a:lnTo>
                  <a:pt x="84644" y="22363"/>
                </a:lnTo>
                <a:lnTo>
                  <a:pt x="84883" y="23275"/>
                </a:lnTo>
                <a:lnTo>
                  <a:pt x="78200" y="19329"/>
                </a:lnTo>
                <a:lnTo>
                  <a:pt x="77961" y="18417"/>
                </a:lnTo>
                <a:cubicBezTo>
                  <a:pt x="77961" y="18417"/>
                  <a:pt x="88500" y="15529"/>
                  <a:pt x="88500" y="15529"/>
                </a:cubicBezTo>
                <a:close/>
                <a:moveTo>
                  <a:pt x="114544" y="30699"/>
                </a:moveTo>
                <a:lnTo>
                  <a:pt x="103766" y="30699"/>
                </a:lnTo>
                <a:lnTo>
                  <a:pt x="100450" y="18028"/>
                </a:lnTo>
                <a:cubicBezTo>
                  <a:pt x="98888" y="12073"/>
                  <a:pt x="92911" y="8544"/>
                  <a:pt x="87088" y="10137"/>
                </a:cubicBezTo>
                <a:lnTo>
                  <a:pt x="70394" y="14719"/>
                </a:lnTo>
                <a:lnTo>
                  <a:pt x="48022" y="1497"/>
                </a:lnTo>
                <a:cubicBezTo>
                  <a:pt x="42800" y="-1581"/>
                  <a:pt x="36133" y="247"/>
                  <a:pt x="33116" y="5583"/>
                </a:cubicBezTo>
                <a:lnTo>
                  <a:pt x="18944" y="30699"/>
                </a:lnTo>
                <a:lnTo>
                  <a:pt x="5455" y="30699"/>
                </a:lnTo>
                <a:cubicBezTo>
                  <a:pt x="2444" y="30699"/>
                  <a:pt x="0" y="33198"/>
                  <a:pt x="0" y="36277"/>
                </a:cubicBezTo>
                <a:lnTo>
                  <a:pt x="0" y="47439"/>
                </a:lnTo>
                <a:cubicBezTo>
                  <a:pt x="0" y="50529"/>
                  <a:pt x="2444" y="53023"/>
                  <a:pt x="5455" y="53023"/>
                </a:cubicBezTo>
                <a:lnTo>
                  <a:pt x="10911" y="53023"/>
                </a:lnTo>
                <a:lnTo>
                  <a:pt x="10911" y="114416"/>
                </a:lnTo>
                <a:cubicBezTo>
                  <a:pt x="10911" y="117500"/>
                  <a:pt x="13350" y="120000"/>
                  <a:pt x="16361" y="120000"/>
                </a:cubicBezTo>
                <a:lnTo>
                  <a:pt x="103638" y="120000"/>
                </a:lnTo>
                <a:cubicBezTo>
                  <a:pt x="106650" y="120000"/>
                  <a:pt x="109088" y="117500"/>
                  <a:pt x="109088" y="114416"/>
                </a:cubicBezTo>
                <a:lnTo>
                  <a:pt x="109088" y="53023"/>
                </a:lnTo>
                <a:lnTo>
                  <a:pt x="114544" y="53023"/>
                </a:lnTo>
                <a:cubicBezTo>
                  <a:pt x="117555" y="53023"/>
                  <a:pt x="120000" y="50529"/>
                  <a:pt x="120000" y="47439"/>
                </a:cubicBezTo>
                <a:lnTo>
                  <a:pt x="120000" y="36277"/>
                </a:lnTo>
                <a:cubicBezTo>
                  <a:pt x="120000" y="33198"/>
                  <a:pt x="117555" y="30699"/>
                  <a:pt x="114544" y="30699"/>
                </a:cubicBezTo>
                <a:moveTo>
                  <a:pt x="43638" y="69768"/>
                </a:moveTo>
                <a:lnTo>
                  <a:pt x="76361" y="69768"/>
                </a:lnTo>
                <a:lnTo>
                  <a:pt x="76361" y="75346"/>
                </a:lnTo>
                <a:lnTo>
                  <a:pt x="43638" y="75346"/>
                </a:lnTo>
                <a:cubicBezTo>
                  <a:pt x="43638" y="75346"/>
                  <a:pt x="43638" y="69768"/>
                  <a:pt x="43638" y="69768"/>
                </a:cubicBezTo>
                <a:close/>
                <a:moveTo>
                  <a:pt x="43638" y="80930"/>
                </a:moveTo>
                <a:lnTo>
                  <a:pt x="76361" y="80930"/>
                </a:lnTo>
                <a:cubicBezTo>
                  <a:pt x="79377" y="80930"/>
                  <a:pt x="81816" y="78431"/>
                  <a:pt x="81816" y="75346"/>
                </a:cubicBezTo>
                <a:lnTo>
                  <a:pt x="81816" y="69768"/>
                </a:lnTo>
                <a:cubicBezTo>
                  <a:pt x="81816" y="66684"/>
                  <a:pt x="79377" y="64184"/>
                  <a:pt x="76361" y="64184"/>
                </a:cubicBezTo>
                <a:lnTo>
                  <a:pt x="43638" y="64184"/>
                </a:lnTo>
                <a:cubicBezTo>
                  <a:pt x="40622" y="64184"/>
                  <a:pt x="38183" y="66684"/>
                  <a:pt x="38183" y="69768"/>
                </a:cubicBezTo>
                <a:lnTo>
                  <a:pt x="38183" y="75346"/>
                </a:lnTo>
                <a:cubicBezTo>
                  <a:pt x="38183" y="78431"/>
                  <a:pt x="40622" y="80930"/>
                  <a:pt x="43638" y="8093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5" name="Google Shape;495;p29"/>
          <p:cNvSpPr/>
          <p:nvPr/>
        </p:nvSpPr>
        <p:spPr>
          <a:xfrm>
            <a:off x="2969303" y="2675503"/>
            <a:ext cx="220500" cy="220500"/>
          </a:xfrm>
          <a:custGeom>
            <a:rect b="b" l="l" r="r" t="t"/>
            <a:pathLst>
              <a:path extrusionOk="0" h="120000" w="120000">
                <a:moveTo>
                  <a:pt x="51816" y="98183"/>
                </a:moveTo>
                <a:cubicBezTo>
                  <a:pt x="26211" y="98183"/>
                  <a:pt x="5455" y="77422"/>
                  <a:pt x="5455" y="51816"/>
                </a:cubicBezTo>
                <a:cubicBezTo>
                  <a:pt x="5455" y="26211"/>
                  <a:pt x="26211" y="5455"/>
                  <a:pt x="51816" y="5455"/>
                </a:cubicBezTo>
                <a:cubicBezTo>
                  <a:pt x="77422" y="5455"/>
                  <a:pt x="98183" y="26211"/>
                  <a:pt x="98183" y="51816"/>
                </a:cubicBezTo>
                <a:cubicBezTo>
                  <a:pt x="98183" y="77422"/>
                  <a:pt x="77422" y="98183"/>
                  <a:pt x="51816" y="98183"/>
                </a:cubicBezTo>
                <a:moveTo>
                  <a:pt x="119200" y="115344"/>
                </a:moveTo>
                <a:lnTo>
                  <a:pt x="90294" y="86438"/>
                </a:lnTo>
                <a:cubicBezTo>
                  <a:pt x="98561" y="77261"/>
                  <a:pt x="103638" y="65144"/>
                  <a:pt x="103638" y="51816"/>
                </a:cubicBezTo>
                <a:cubicBezTo>
                  <a:pt x="103638" y="23200"/>
                  <a:pt x="80438" y="0"/>
                  <a:pt x="51816" y="0"/>
                </a:cubicBezTo>
                <a:cubicBezTo>
                  <a:pt x="23200" y="0"/>
                  <a:pt x="0" y="23200"/>
                  <a:pt x="0" y="51816"/>
                </a:cubicBezTo>
                <a:cubicBezTo>
                  <a:pt x="0" y="80438"/>
                  <a:pt x="23200" y="103638"/>
                  <a:pt x="51816" y="103638"/>
                </a:cubicBezTo>
                <a:cubicBezTo>
                  <a:pt x="65144" y="103638"/>
                  <a:pt x="77261" y="98566"/>
                  <a:pt x="86438" y="90294"/>
                </a:cubicBezTo>
                <a:lnTo>
                  <a:pt x="115344" y="119200"/>
                </a:lnTo>
                <a:cubicBezTo>
                  <a:pt x="115838" y="119700"/>
                  <a:pt x="116516" y="120000"/>
                  <a:pt x="117272" y="120000"/>
                </a:cubicBezTo>
                <a:cubicBezTo>
                  <a:pt x="118777" y="120000"/>
                  <a:pt x="120000" y="118783"/>
                  <a:pt x="120000" y="117272"/>
                </a:cubicBezTo>
                <a:cubicBezTo>
                  <a:pt x="120000" y="116522"/>
                  <a:pt x="119694" y="115838"/>
                  <a:pt x="119200" y="11534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6" name="Google Shape;496;p29"/>
          <p:cNvSpPr/>
          <p:nvPr/>
        </p:nvSpPr>
        <p:spPr>
          <a:xfrm>
            <a:off x="3390816" y="2675503"/>
            <a:ext cx="220500" cy="220500"/>
          </a:xfrm>
          <a:custGeom>
            <a:rect b="b" l="l" r="r" t="t"/>
            <a:pathLst>
              <a:path extrusionOk="0" h="120000" w="120000">
                <a:moveTo>
                  <a:pt x="51816" y="98183"/>
                </a:moveTo>
                <a:cubicBezTo>
                  <a:pt x="26211" y="98183"/>
                  <a:pt x="5455" y="77422"/>
                  <a:pt x="5455" y="51816"/>
                </a:cubicBezTo>
                <a:cubicBezTo>
                  <a:pt x="5455" y="26211"/>
                  <a:pt x="26211" y="5455"/>
                  <a:pt x="51816" y="5455"/>
                </a:cubicBezTo>
                <a:cubicBezTo>
                  <a:pt x="77422" y="5455"/>
                  <a:pt x="98183" y="26211"/>
                  <a:pt x="98183" y="51816"/>
                </a:cubicBezTo>
                <a:cubicBezTo>
                  <a:pt x="98183" y="77422"/>
                  <a:pt x="77422" y="98183"/>
                  <a:pt x="51816" y="98183"/>
                </a:cubicBezTo>
                <a:moveTo>
                  <a:pt x="119200" y="115344"/>
                </a:moveTo>
                <a:lnTo>
                  <a:pt x="90294" y="86438"/>
                </a:lnTo>
                <a:cubicBezTo>
                  <a:pt x="98561" y="77261"/>
                  <a:pt x="103638" y="65144"/>
                  <a:pt x="103638" y="51816"/>
                </a:cubicBezTo>
                <a:cubicBezTo>
                  <a:pt x="103638" y="23200"/>
                  <a:pt x="80438" y="0"/>
                  <a:pt x="51816" y="0"/>
                </a:cubicBezTo>
                <a:cubicBezTo>
                  <a:pt x="23200" y="0"/>
                  <a:pt x="0" y="23200"/>
                  <a:pt x="0" y="51816"/>
                </a:cubicBezTo>
                <a:cubicBezTo>
                  <a:pt x="0" y="80438"/>
                  <a:pt x="23200" y="103638"/>
                  <a:pt x="51816" y="103638"/>
                </a:cubicBezTo>
                <a:cubicBezTo>
                  <a:pt x="65144" y="103638"/>
                  <a:pt x="77261" y="98566"/>
                  <a:pt x="86438" y="90294"/>
                </a:cubicBezTo>
                <a:lnTo>
                  <a:pt x="115344" y="119200"/>
                </a:lnTo>
                <a:cubicBezTo>
                  <a:pt x="115838" y="119700"/>
                  <a:pt x="116516" y="120000"/>
                  <a:pt x="117272" y="120000"/>
                </a:cubicBezTo>
                <a:cubicBezTo>
                  <a:pt x="118777" y="120000"/>
                  <a:pt x="120000" y="118783"/>
                  <a:pt x="120000" y="117272"/>
                </a:cubicBezTo>
                <a:cubicBezTo>
                  <a:pt x="120000" y="116522"/>
                  <a:pt x="119694" y="115838"/>
                  <a:pt x="119200" y="115344"/>
                </a:cubicBezTo>
                <a:moveTo>
                  <a:pt x="76361" y="49088"/>
                </a:moveTo>
                <a:lnTo>
                  <a:pt x="54544" y="49088"/>
                </a:lnTo>
                <a:lnTo>
                  <a:pt x="54544" y="27272"/>
                </a:lnTo>
                <a:cubicBezTo>
                  <a:pt x="54544" y="25766"/>
                  <a:pt x="53327" y="24544"/>
                  <a:pt x="51816" y="24544"/>
                </a:cubicBezTo>
                <a:cubicBezTo>
                  <a:pt x="50311" y="24544"/>
                  <a:pt x="49088" y="25766"/>
                  <a:pt x="49088" y="27272"/>
                </a:cubicBezTo>
                <a:lnTo>
                  <a:pt x="49088" y="49088"/>
                </a:lnTo>
                <a:lnTo>
                  <a:pt x="27272" y="49088"/>
                </a:lnTo>
                <a:cubicBezTo>
                  <a:pt x="25766" y="49088"/>
                  <a:pt x="24544" y="50311"/>
                  <a:pt x="24544" y="51816"/>
                </a:cubicBezTo>
                <a:cubicBezTo>
                  <a:pt x="24544" y="53327"/>
                  <a:pt x="25766" y="54544"/>
                  <a:pt x="27272" y="54544"/>
                </a:cubicBezTo>
                <a:lnTo>
                  <a:pt x="49088" y="54544"/>
                </a:lnTo>
                <a:lnTo>
                  <a:pt x="49088" y="76361"/>
                </a:lnTo>
                <a:cubicBezTo>
                  <a:pt x="49088" y="77872"/>
                  <a:pt x="50311" y="79088"/>
                  <a:pt x="51816" y="79088"/>
                </a:cubicBezTo>
                <a:cubicBezTo>
                  <a:pt x="53327" y="79088"/>
                  <a:pt x="54544" y="77872"/>
                  <a:pt x="54544" y="76361"/>
                </a:cubicBezTo>
                <a:lnTo>
                  <a:pt x="54544" y="54544"/>
                </a:lnTo>
                <a:lnTo>
                  <a:pt x="76361" y="54544"/>
                </a:lnTo>
                <a:cubicBezTo>
                  <a:pt x="77872" y="54544"/>
                  <a:pt x="79088" y="53327"/>
                  <a:pt x="79088" y="51816"/>
                </a:cubicBezTo>
                <a:cubicBezTo>
                  <a:pt x="79088" y="50311"/>
                  <a:pt x="77872" y="49088"/>
                  <a:pt x="76361" y="4908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7" name="Google Shape;497;p29"/>
          <p:cNvSpPr/>
          <p:nvPr/>
        </p:nvSpPr>
        <p:spPr>
          <a:xfrm>
            <a:off x="3812328" y="2675503"/>
            <a:ext cx="220500" cy="220500"/>
          </a:xfrm>
          <a:custGeom>
            <a:rect b="b" l="l" r="r" t="t"/>
            <a:pathLst>
              <a:path extrusionOk="0" h="120000" w="120000">
                <a:moveTo>
                  <a:pt x="51816" y="98183"/>
                </a:moveTo>
                <a:cubicBezTo>
                  <a:pt x="26211" y="98183"/>
                  <a:pt x="5455" y="77422"/>
                  <a:pt x="5455" y="51816"/>
                </a:cubicBezTo>
                <a:cubicBezTo>
                  <a:pt x="5455" y="26211"/>
                  <a:pt x="26211" y="5455"/>
                  <a:pt x="51816" y="5455"/>
                </a:cubicBezTo>
                <a:cubicBezTo>
                  <a:pt x="77422" y="5455"/>
                  <a:pt x="98183" y="26211"/>
                  <a:pt x="98183" y="51816"/>
                </a:cubicBezTo>
                <a:cubicBezTo>
                  <a:pt x="98183" y="77422"/>
                  <a:pt x="77422" y="98183"/>
                  <a:pt x="51816" y="98183"/>
                </a:cubicBezTo>
                <a:moveTo>
                  <a:pt x="119200" y="115344"/>
                </a:moveTo>
                <a:lnTo>
                  <a:pt x="90294" y="86438"/>
                </a:lnTo>
                <a:cubicBezTo>
                  <a:pt x="98561" y="77261"/>
                  <a:pt x="103638" y="65144"/>
                  <a:pt x="103638" y="51816"/>
                </a:cubicBezTo>
                <a:cubicBezTo>
                  <a:pt x="103638" y="23200"/>
                  <a:pt x="80438" y="0"/>
                  <a:pt x="51816" y="0"/>
                </a:cubicBezTo>
                <a:cubicBezTo>
                  <a:pt x="23200" y="0"/>
                  <a:pt x="0" y="23200"/>
                  <a:pt x="0" y="51816"/>
                </a:cubicBezTo>
                <a:cubicBezTo>
                  <a:pt x="0" y="80438"/>
                  <a:pt x="23200" y="103638"/>
                  <a:pt x="51816" y="103638"/>
                </a:cubicBezTo>
                <a:cubicBezTo>
                  <a:pt x="65144" y="103638"/>
                  <a:pt x="77261" y="98566"/>
                  <a:pt x="86438" y="90294"/>
                </a:cubicBezTo>
                <a:lnTo>
                  <a:pt x="115344" y="119200"/>
                </a:lnTo>
                <a:cubicBezTo>
                  <a:pt x="115838" y="119700"/>
                  <a:pt x="116516" y="120000"/>
                  <a:pt x="117272" y="120000"/>
                </a:cubicBezTo>
                <a:cubicBezTo>
                  <a:pt x="118777" y="120000"/>
                  <a:pt x="120000" y="118783"/>
                  <a:pt x="120000" y="117272"/>
                </a:cubicBezTo>
                <a:cubicBezTo>
                  <a:pt x="120000" y="116522"/>
                  <a:pt x="119694" y="115838"/>
                  <a:pt x="119200" y="115344"/>
                </a:cubicBezTo>
                <a:moveTo>
                  <a:pt x="76361" y="49088"/>
                </a:moveTo>
                <a:lnTo>
                  <a:pt x="27272" y="49088"/>
                </a:lnTo>
                <a:cubicBezTo>
                  <a:pt x="25766" y="49088"/>
                  <a:pt x="24544" y="50311"/>
                  <a:pt x="24544" y="51816"/>
                </a:cubicBezTo>
                <a:cubicBezTo>
                  <a:pt x="24544" y="53327"/>
                  <a:pt x="25766" y="54544"/>
                  <a:pt x="27272" y="54544"/>
                </a:cubicBezTo>
                <a:lnTo>
                  <a:pt x="76361" y="54544"/>
                </a:lnTo>
                <a:cubicBezTo>
                  <a:pt x="77872" y="54544"/>
                  <a:pt x="79088" y="53327"/>
                  <a:pt x="79088" y="51816"/>
                </a:cubicBezTo>
                <a:cubicBezTo>
                  <a:pt x="79088" y="50311"/>
                  <a:pt x="77872" y="49088"/>
                  <a:pt x="76361" y="4908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8" name="Google Shape;498;p29"/>
          <p:cNvSpPr/>
          <p:nvPr/>
        </p:nvSpPr>
        <p:spPr>
          <a:xfrm>
            <a:off x="4243877" y="2675503"/>
            <a:ext cx="200400" cy="220500"/>
          </a:xfrm>
          <a:custGeom>
            <a:rect b="b" l="l" r="r" t="t"/>
            <a:pathLst>
              <a:path extrusionOk="0" h="120000" w="120000">
                <a:moveTo>
                  <a:pt x="60000" y="27272"/>
                </a:moveTo>
                <a:cubicBezTo>
                  <a:pt x="30177" y="27272"/>
                  <a:pt x="6000" y="22388"/>
                  <a:pt x="6000" y="16361"/>
                </a:cubicBezTo>
                <a:cubicBezTo>
                  <a:pt x="6000" y="10338"/>
                  <a:pt x="30177" y="5455"/>
                  <a:pt x="60000" y="5455"/>
                </a:cubicBezTo>
                <a:cubicBezTo>
                  <a:pt x="89822" y="5455"/>
                  <a:pt x="114000" y="10338"/>
                  <a:pt x="114000" y="16361"/>
                </a:cubicBezTo>
                <a:cubicBezTo>
                  <a:pt x="114000" y="22388"/>
                  <a:pt x="89822" y="27272"/>
                  <a:pt x="60000" y="27272"/>
                </a:cubicBezTo>
                <a:moveTo>
                  <a:pt x="90583" y="48105"/>
                </a:moveTo>
                <a:cubicBezTo>
                  <a:pt x="78500" y="57000"/>
                  <a:pt x="66000" y="66200"/>
                  <a:pt x="66000" y="81816"/>
                </a:cubicBezTo>
                <a:cubicBezTo>
                  <a:pt x="66000" y="97561"/>
                  <a:pt x="66000" y="107055"/>
                  <a:pt x="64677" y="111861"/>
                </a:cubicBezTo>
                <a:cubicBezTo>
                  <a:pt x="64011" y="114294"/>
                  <a:pt x="63938" y="114544"/>
                  <a:pt x="60000" y="114544"/>
                </a:cubicBezTo>
                <a:cubicBezTo>
                  <a:pt x="56061" y="114544"/>
                  <a:pt x="55988" y="114294"/>
                  <a:pt x="55316" y="111861"/>
                </a:cubicBezTo>
                <a:cubicBezTo>
                  <a:pt x="54544" y="109038"/>
                  <a:pt x="54227" y="104555"/>
                  <a:pt x="54100" y="98183"/>
                </a:cubicBezTo>
                <a:lnTo>
                  <a:pt x="57000" y="98183"/>
                </a:lnTo>
                <a:cubicBezTo>
                  <a:pt x="58655" y="98183"/>
                  <a:pt x="60000" y="96961"/>
                  <a:pt x="60000" y="95455"/>
                </a:cubicBezTo>
                <a:cubicBezTo>
                  <a:pt x="60000" y="93950"/>
                  <a:pt x="58655" y="92727"/>
                  <a:pt x="57000" y="92727"/>
                </a:cubicBezTo>
                <a:lnTo>
                  <a:pt x="54022" y="92727"/>
                </a:lnTo>
                <a:cubicBezTo>
                  <a:pt x="54011" y="91005"/>
                  <a:pt x="54005" y="89216"/>
                  <a:pt x="54005" y="87272"/>
                </a:cubicBezTo>
                <a:lnTo>
                  <a:pt x="57000" y="87272"/>
                </a:lnTo>
                <a:cubicBezTo>
                  <a:pt x="58655" y="87272"/>
                  <a:pt x="60000" y="86050"/>
                  <a:pt x="60000" y="84544"/>
                </a:cubicBezTo>
                <a:cubicBezTo>
                  <a:pt x="60000" y="83038"/>
                  <a:pt x="58655" y="81816"/>
                  <a:pt x="57000" y="81816"/>
                </a:cubicBezTo>
                <a:lnTo>
                  <a:pt x="54000" y="81816"/>
                </a:lnTo>
                <a:cubicBezTo>
                  <a:pt x="54000" y="66200"/>
                  <a:pt x="41500" y="57000"/>
                  <a:pt x="29416" y="48105"/>
                </a:cubicBezTo>
                <a:cubicBezTo>
                  <a:pt x="19683" y="40944"/>
                  <a:pt x="10400" y="34105"/>
                  <a:pt x="7188" y="24133"/>
                </a:cubicBezTo>
                <a:cubicBezTo>
                  <a:pt x="17327" y="29255"/>
                  <a:pt x="37172" y="32727"/>
                  <a:pt x="60000" y="32727"/>
                </a:cubicBezTo>
                <a:cubicBezTo>
                  <a:pt x="82805" y="32727"/>
                  <a:pt x="102638" y="29255"/>
                  <a:pt x="112788" y="24150"/>
                </a:cubicBezTo>
                <a:cubicBezTo>
                  <a:pt x="109561" y="34127"/>
                  <a:pt x="100294" y="40961"/>
                  <a:pt x="90583" y="48105"/>
                </a:cubicBezTo>
                <a:moveTo>
                  <a:pt x="60000" y="0"/>
                </a:moveTo>
                <a:cubicBezTo>
                  <a:pt x="26861" y="0"/>
                  <a:pt x="0" y="7327"/>
                  <a:pt x="0" y="16361"/>
                </a:cubicBezTo>
                <a:cubicBezTo>
                  <a:pt x="0" y="49088"/>
                  <a:pt x="48000" y="54544"/>
                  <a:pt x="48000" y="81816"/>
                </a:cubicBezTo>
                <a:lnTo>
                  <a:pt x="48000" y="84538"/>
                </a:lnTo>
                <a:lnTo>
                  <a:pt x="48000" y="84544"/>
                </a:lnTo>
                <a:lnTo>
                  <a:pt x="48000" y="84550"/>
                </a:lnTo>
                <a:cubicBezTo>
                  <a:pt x="48005" y="88544"/>
                  <a:pt x="48011" y="92066"/>
                  <a:pt x="48050" y="95233"/>
                </a:cubicBezTo>
                <a:cubicBezTo>
                  <a:pt x="48038" y="95305"/>
                  <a:pt x="48000" y="95377"/>
                  <a:pt x="48000" y="95455"/>
                </a:cubicBezTo>
                <a:cubicBezTo>
                  <a:pt x="48000" y="95550"/>
                  <a:pt x="48044" y="95622"/>
                  <a:pt x="48061" y="95722"/>
                </a:cubicBezTo>
                <a:cubicBezTo>
                  <a:pt x="48327" y="116088"/>
                  <a:pt x="49972" y="120000"/>
                  <a:pt x="60000" y="120000"/>
                </a:cubicBezTo>
                <a:cubicBezTo>
                  <a:pt x="72000" y="120000"/>
                  <a:pt x="72000" y="114544"/>
                  <a:pt x="72000" y="81816"/>
                </a:cubicBezTo>
                <a:cubicBezTo>
                  <a:pt x="72000" y="54544"/>
                  <a:pt x="120000" y="49088"/>
                  <a:pt x="120000" y="16361"/>
                </a:cubicBezTo>
                <a:cubicBezTo>
                  <a:pt x="120000" y="7327"/>
                  <a:pt x="93138"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499" name="Google Shape;499;p29"/>
          <p:cNvSpPr/>
          <p:nvPr/>
        </p:nvSpPr>
        <p:spPr>
          <a:xfrm>
            <a:off x="440226" y="3097017"/>
            <a:ext cx="220500" cy="220500"/>
          </a:xfrm>
          <a:custGeom>
            <a:rect b="b" l="l" r="r" t="t"/>
            <a:pathLst>
              <a:path extrusionOk="0" h="120000" w="120000">
                <a:moveTo>
                  <a:pt x="117272" y="81816"/>
                </a:moveTo>
                <a:lnTo>
                  <a:pt x="103638" y="81816"/>
                </a:lnTo>
                <a:lnTo>
                  <a:pt x="103638" y="68183"/>
                </a:lnTo>
                <a:cubicBezTo>
                  <a:pt x="103638" y="66677"/>
                  <a:pt x="102411" y="65455"/>
                  <a:pt x="100911" y="65455"/>
                </a:cubicBezTo>
                <a:cubicBezTo>
                  <a:pt x="99405" y="65455"/>
                  <a:pt x="98183" y="66677"/>
                  <a:pt x="98183" y="68183"/>
                </a:cubicBezTo>
                <a:lnTo>
                  <a:pt x="98183" y="81816"/>
                </a:lnTo>
                <a:lnTo>
                  <a:pt x="84544" y="81816"/>
                </a:lnTo>
                <a:cubicBezTo>
                  <a:pt x="83038" y="81816"/>
                  <a:pt x="81816" y="83038"/>
                  <a:pt x="81816" y="84544"/>
                </a:cubicBezTo>
                <a:cubicBezTo>
                  <a:pt x="81816" y="86055"/>
                  <a:pt x="83038" y="87272"/>
                  <a:pt x="84544" y="87272"/>
                </a:cubicBezTo>
                <a:lnTo>
                  <a:pt x="98183" y="87272"/>
                </a:lnTo>
                <a:lnTo>
                  <a:pt x="98183" y="100911"/>
                </a:lnTo>
                <a:cubicBezTo>
                  <a:pt x="98183" y="102416"/>
                  <a:pt x="99405" y="103638"/>
                  <a:pt x="100911" y="103638"/>
                </a:cubicBezTo>
                <a:cubicBezTo>
                  <a:pt x="102411" y="103638"/>
                  <a:pt x="103638" y="102416"/>
                  <a:pt x="103638" y="100911"/>
                </a:cubicBezTo>
                <a:lnTo>
                  <a:pt x="103638" y="87272"/>
                </a:lnTo>
                <a:lnTo>
                  <a:pt x="117272" y="87272"/>
                </a:lnTo>
                <a:cubicBezTo>
                  <a:pt x="118777" y="87272"/>
                  <a:pt x="120000" y="86055"/>
                  <a:pt x="120000" y="84544"/>
                </a:cubicBezTo>
                <a:cubicBezTo>
                  <a:pt x="120000" y="83038"/>
                  <a:pt x="118777" y="81816"/>
                  <a:pt x="117272" y="81816"/>
                </a:cubicBezTo>
                <a:moveTo>
                  <a:pt x="82350" y="48105"/>
                </a:moveTo>
                <a:cubicBezTo>
                  <a:pt x="71361" y="57000"/>
                  <a:pt x="60000" y="66200"/>
                  <a:pt x="60000" y="81816"/>
                </a:cubicBezTo>
                <a:cubicBezTo>
                  <a:pt x="60000" y="97561"/>
                  <a:pt x="60000" y="107055"/>
                  <a:pt x="58800" y="111861"/>
                </a:cubicBezTo>
                <a:cubicBezTo>
                  <a:pt x="58188" y="114294"/>
                  <a:pt x="58127" y="114544"/>
                  <a:pt x="54544" y="114544"/>
                </a:cubicBezTo>
                <a:cubicBezTo>
                  <a:pt x="50961" y="114544"/>
                  <a:pt x="50900" y="114294"/>
                  <a:pt x="50288" y="111861"/>
                </a:cubicBezTo>
                <a:cubicBezTo>
                  <a:pt x="49588" y="109038"/>
                  <a:pt x="49300" y="104555"/>
                  <a:pt x="49183" y="98183"/>
                </a:cubicBezTo>
                <a:lnTo>
                  <a:pt x="51816" y="98183"/>
                </a:lnTo>
                <a:cubicBezTo>
                  <a:pt x="53322" y="98183"/>
                  <a:pt x="54544" y="96961"/>
                  <a:pt x="54544" y="95455"/>
                </a:cubicBezTo>
                <a:cubicBezTo>
                  <a:pt x="54544" y="93944"/>
                  <a:pt x="53322" y="92727"/>
                  <a:pt x="51816" y="92727"/>
                </a:cubicBezTo>
                <a:lnTo>
                  <a:pt x="49111" y="92727"/>
                </a:lnTo>
                <a:cubicBezTo>
                  <a:pt x="49100" y="91005"/>
                  <a:pt x="49094" y="89216"/>
                  <a:pt x="49094" y="87272"/>
                </a:cubicBezTo>
                <a:lnTo>
                  <a:pt x="51816" y="87272"/>
                </a:lnTo>
                <a:cubicBezTo>
                  <a:pt x="53322" y="87272"/>
                  <a:pt x="54544" y="86055"/>
                  <a:pt x="54544" y="84544"/>
                </a:cubicBezTo>
                <a:cubicBezTo>
                  <a:pt x="54544" y="83038"/>
                  <a:pt x="53322" y="81816"/>
                  <a:pt x="51816" y="81816"/>
                </a:cubicBezTo>
                <a:lnTo>
                  <a:pt x="49088" y="81816"/>
                </a:lnTo>
                <a:cubicBezTo>
                  <a:pt x="49088" y="66200"/>
                  <a:pt x="37727" y="57000"/>
                  <a:pt x="26738" y="48105"/>
                </a:cubicBezTo>
                <a:cubicBezTo>
                  <a:pt x="17894" y="40944"/>
                  <a:pt x="9455" y="34105"/>
                  <a:pt x="6533" y="24133"/>
                </a:cubicBezTo>
                <a:cubicBezTo>
                  <a:pt x="15750" y="29255"/>
                  <a:pt x="33794" y="32727"/>
                  <a:pt x="54544" y="32727"/>
                </a:cubicBezTo>
                <a:cubicBezTo>
                  <a:pt x="75277" y="32727"/>
                  <a:pt x="93305" y="29255"/>
                  <a:pt x="102533" y="24150"/>
                </a:cubicBezTo>
                <a:cubicBezTo>
                  <a:pt x="99600" y="34127"/>
                  <a:pt x="91177" y="40961"/>
                  <a:pt x="82350" y="48105"/>
                </a:cubicBezTo>
                <a:moveTo>
                  <a:pt x="5455" y="16361"/>
                </a:moveTo>
                <a:cubicBezTo>
                  <a:pt x="5455" y="10338"/>
                  <a:pt x="27433" y="5455"/>
                  <a:pt x="54544" y="5455"/>
                </a:cubicBezTo>
                <a:cubicBezTo>
                  <a:pt x="81655" y="5455"/>
                  <a:pt x="103638" y="10338"/>
                  <a:pt x="103638" y="16361"/>
                </a:cubicBezTo>
                <a:cubicBezTo>
                  <a:pt x="103638" y="22394"/>
                  <a:pt x="81655" y="27272"/>
                  <a:pt x="54544" y="27272"/>
                </a:cubicBezTo>
                <a:cubicBezTo>
                  <a:pt x="27433" y="27272"/>
                  <a:pt x="5455" y="22394"/>
                  <a:pt x="5455" y="16361"/>
                </a:cubicBezTo>
                <a:moveTo>
                  <a:pt x="109088" y="16361"/>
                </a:moveTo>
                <a:cubicBezTo>
                  <a:pt x="109088" y="7327"/>
                  <a:pt x="84672" y="0"/>
                  <a:pt x="54544" y="0"/>
                </a:cubicBezTo>
                <a:cubicBezTo>
                  <a:pt x="24422" y="0"/>
                  <a:pt x="0" y="7327"/>
                  <a:pt x="0" y="16361"/>
                </a:cubicBezTo>
                <a:cubicBezTo>
                  <a:pt x="0" y="49088"/>
                  <a:pt x="43638" y="54544"/>
                  <a:pt x="43638" y="81816"/>
                </a:cubicBezTo>
                <a:cubicBezTo>
                  <a:pt x="43638" y="82777"/>
                  <a:pt x="43638" y="83627"/>
                  <a:pt x="43638" y="84538"/>
                </a:cubicBezTo>
                <a:cubicBezTo>
                  <a:pt x="43638" y="84538"/>
                  <a:pt x="43638" y="84544"/>
                  <a:pt x="43638" y="84544"/>
                </a:cubicBezTo>
                <a:cubicBezTo>
                  <a:pt x="43638" y="84550"/>
                  <a:pt x="43638" y="84550"/>
                  <a:pt x="43638" y="84550"/>
                </a:cubicBezTo>
                <a:cubicBezTo>
                  <a:pt x="43638" y="88544"/>
                  <a:pt x="43644" y="92066"/>
                  <a:pt x="43683" y="95233"/>
                </a:cubicBezTo>
                <a:cubicBezTo>
                  <a:pt x="43672" y="95305"/>
                  <a:pt x="43638" y="95377"/>
                  <a:pt x="43638" y="95455"/>
                </a:cubicBezTo>
                <a:cubicBezTo>
                  <a:pt x="43638" y="95550"/>
                  <a:pt x="43677" y="95622"/>
                  <a:pt x="43688" y="95716"/>
                </a:cubicBezTo>
                <a:cubicBezTo>
                  <a:pt x="43933" y="116088"/>
                  <a:pt x="45427" y="120000"/>
                  <a:pt x="54544" y="120000"/>
                </a:cubicBezTo>
                <a:cubicBezTo>
                  <a:pt x="65455" y="120000"/>
                  <a:pt x="65455" y="114544"/>
                  <a:pt x="65455" y="81816"/>
                </a:cubicBezTo>
                <a:cubicBezTo>
                  <a:pt x="65455" y="54544"/>
                  <a:pt x="109088" y="49088"/>
                  <a:pt x="109088" y="1636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0" name="Google Shape;500;p29"/>
          <p:cNvSpPr/>
          <p:nvPr/>
        </p:nvSpPr>
        <p:spPr>
          <a:xfrm>
            <a:off x="861739" y="3097017"/>
            <a:ext cx="220500" cy="220500"/>
          </a:xfrm>
          <a:custGeom>
            <a:rect b="b" l="l" r="r" t="t"/>
            <a:pathLst>
              <a:path extrusionOk="0" h="120000" w="120000">
                <a:moveTo>
                  <a:pt x="117272" y="81816"/>
                </a:moveTo>
                <a:lnTo>
                  <a:pt x="84544" y="81816"/>
                </a:lnTo>
                <a:cubicBezTo>
                  <a:pt x="83038" y="81816"/>
                  <a:pt x="81816" y="83038"/>
                  <a:pt x="81816" y="84544"/>
                </a:cubicBezTo>
                <a:cubicBezTo>
                  <a:pt x="81816" y="86055"/>
                  <a:pt x="83038" y="87272"/>
                  <a:pt x="84544" y="87272"/>
                </a:cubicBezTo>
                <a:lnTo>
                  <a:pt x="117272" y="87272"/>
                </a:lnTo>
                <a:cubicBezTo>
                  <a:pt x="118777" y="87272"/>
                  <a:pt x="120000" y="86055"/>
                  <a:pt x="120000" y="84544"/>
                </a:cubicBezTo>
                <a:cubicBezTo>
                  <a:pt x="120000" y="83038"/>
                  <a:pt x="118777" y="81816"/>
                  <a:pt x="117272" y="81816"/>
                </a:cubicBezTo>
                <a:moveTo>
                  <a:pt x="82350" y="48105"/>
                </a:moveTo>
                <a:cubicBezTo>
                  <a:pt x="71361" y="57000"/>
                  <a:pt x="60000" y="66200"/>
                  <a:pt x="60000" y="81816"/>
                </a:cubicBezTo>
                <a:cubicBezTo>
                  <a:pt x="60000" y="97561"/>
                  <a:pt x="60000" y="107055"/>
                  <a:pt x="58800" y="111861"/>
                </a:cubicBezTo>
                <a:cubicBezTo>
                  <a:pt x="58188" y="114294"/>
                  <a:pt x="58127" y="114544"/>
                  <a:pt x="54544" y="114544"/>
                </a:cubicBezTo>
                <a:cubicBezTo>
                  <a:pt x="50961" y="114544"/>
                  <a:pt x="50900" y="114294"/>
                  <a:pt x="50288" y="111861"/>
                </a:cubicBezTo>
                <a:cubicBezTo>
                  <a:pt x="49588" y="109038"/>
                  <a:pt x="49300" y="104555"/>
                  <a:pt x="49183" y="98183"/>
                </a:cubicBezTo>
                <a:lnTo>
                  <a:pt x="51816" y="98183"/>
                </a:lnTo>
                <a:cubicBezTo>
                  <a:pt x="53322" y="98183"/>
                  <a:pt x="54544" y="96961"/>
                  <a:pt x="54544" y="95455"/>
                </a:cubicBezTo>
                <a:cubicBezTo>
                  <a:pt x="54544" y="93944"/>
                  <a:pt x="53322" y="92727"/>
                  <a:pt x="51816" y="92727"/>
                </a:cubicBezTo>
                <a:lnTo>
                  <a:pt x="49111" y="92727"/>
                </a:lnTo>
                <a:cubicBezTo>
                  <a:pt x="49100" y="91005"/>
                  <a:pt x="49094" y="89216"/>
                  <a:pt x="49094" y="87272"/>
                </a:cubicBezTo>
                <a:lnTo>
                  <a:pt x="51816" y="87272"/>
                </a:lnTo>
                <a:cubicBezTo>
                  <a:pt x="53322" y="87272"/>
                  <a:pt x="54544" y="86055"/>
                  <a:pt x="54544" y="84544"/>
                </a:cubicBezTo>
                <a:cubicBezTo>
                  <a:pt x="54544" y="83038"/>
                  <a:pt x="53322" y="81816"/>
                  <a:pt x="51816" y="81816"/>
                </a:cubicBezTo>
                <a:lnTo>
                  <a:pt x="49088" y="81816"/>
                </a:lnTo>
                <a:cubicBezTo>
                  <a:pt x="49088" y="66200"/>
                  <a:pt x="37727" y="57000"/>
                  <a:pt x="26738" y="48105"/>
                </a:cubicBezTo>
                <a:cubicBezTo>
                  <a:pt x="17894" y="40944"/>
                  <a:pt x="9455" y="34105"/>
                  <a:pt x="6533" y="24133"/>
                </a:cubicBezTo>
                <a:cubicBezTo>
                  <a:pt x="15750" y="29255"/>
                  <a:pt x="33794" y="32727"/>
                  <a:pt x="54544" y="32727"/>
                </a:cubicBezTo>
                <a:cubicBezTo>
                  <a:pt x="75277" y="32727"/>
                  <a:pt x="93305" y="29255"/>
                  <a:pt x="102533" y="24150"/>
                </a:cubicBezTo>
                <a:cubicBezTo>
                  <a:pt x="99600" y="34127"/>
                  <a:pt x="91177" y="40961"/>
                  <a:pt x="82350" y="48105"/>
                </a:cubicBezTo>
                <a:moveTo>
                  <a:pt x="5455" y="16361"/>
                </a:moveTo>
                <a:cubicBezTo>
                  <a:pt x="5455" y="10338"/>
                  <a:pt x="27433" y="5455"/>
                  <a:pt x="54544" y="5455"/>
                </a:cubicBezTo>
                <a:cubicBezTo>
                  <a:pt x="81655" y="5455"/>
                  <a:pt x="103638" y="10338"/>
                  <a:pt x="103638" y="16361"/>
                </a:cubicBezTo>
                <a:cubicBezTo>
                  <a:pt x="103638" y="22394"/>
                  <a:pt x="81655" y="27272"/>
                  <a:pt x="54544" y="27272"/>
                </a:cubicBezTo>
                <a:cubicBezTo>
                  <a:pt x="27433" y="27272"/>
                  <a:pt x="5455" y="22394"/>
                  <a:pt x="5455" y="16361"/>
                </a:cubicBezTo>
                <a:moveTo>
                  <a:pt x="109088" y="16361"/>
                </a:moveTo>
                <a:cubicBezTo>
                  <a:pt x="109088" y="7327"/>
                  <a:pt x="84672" y="0"/>
                  <a:pt x="54544" y="0"/>
                </a:cubicBezTo>
                <a:cubicBezTo>
                  <a:pt x="24422" y="0"/>
                  <a:pt x="0" y="7327"/>
                  <a:pt x="0" y="16361"/>
                </a:cubicBezTo>
                <a:cubicBezTo>
                  <a:pt x="0" y="49088"/>
                  <a:pt x="43638" y="54544"/>
                  <a:pt x="43638" y="81816"/>
                </a:cubicBezTo>
                <a:cubicBezTo>
                  <a:pt x="43638" y="82777"/>
                  <a:pt x="43638" y="83627"/>
                  <a:pt x="43638" y="84538"/>
                </a:cubicBezTo>
                <a:cubicBezTo>
                  <a:pt x="43638" y="84538"/>
                  <a:pt x="43638" y="84544"/>
                  <a:pt x="43638" y="84544"/>
                </a:cubicBezTo>
                <a:cubicBezTo>
                  <a:pt x="43638" y="84550"/>
                  <a:pt x="43638" y="84550"/>
                  <a:pt x="43638" y="84550"/>
                </a:cubicBezTo>
                <a:cubicBezTo>
                  <a:pt x="43638" y="88544"/>
                  <a:pt x="43644" y="92066"/>
                  <a:pt x="43683" y="95233"/>
                </a:cubicBezTo>
                <a:cubicBezTo>
                  <a:pt x="43672" y="95305"/>
                  <a:pt x="43638" y="95377"/>
                  <a:pt x="43638" y="95455"/>
                </a:cubicBezTo>
                <a:cubicBezTo>
                  <a:pt x="43638" y="95550"/>
                  <a:pt x="43677" y="95622"/>
                  <a:pt x="43688" y="95716"/>
                </a:cubicBezTo>
                <a:cubicBezTo>
                  <a:pt x="43933" y="116088"/>
                  <a:pt x="45427" y="120000"/>
                  <a:pt x="54544" y="120000"/>
                </a:cubicBezTo>
                <a:cubicBezTo>
                  <a:pt x="65455" y="120000"/>
                  <a:pt x="65455" y="114544"/>
                  <a:pt x="65455" y="81816"/>
                </a:cubicBezTo>
                <a:cubicBezTo>
                  <a:pt x="65455" y="54544"/>
                  <a:pt x="109088" y="49088"/>
                  <a:pt x="109088" y="1636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1" name="Google Shape;501;p29"/>
          <p:cNvSpPr/>
          <p:nvPr/>
        </p:nvSpPr>
        <p:spPr>
          <a:xfrm>
            <a:off x="1293287" y="3097017"/>
            <a:ext cx="200400" cy="220500"/>
          </a:xfrm>
          <a:custGeom>
            <a:rect b="b" l="l" r="r" t="t"/>
            <a:pathLst>
              <a:path extrusionOk="0" h="120000" w="120000">
                <a:moveTo>
                  <a:pt x="114000" y="27661"/>
                </a:moveTo>
                <a:lnTo>
                  <a:pt x="42000" y="37733"/>
                </a:lnTo>
                <a:lnTo>
                  <a:pt x="42000" y="15977"/>
                </a:lnTo>
                <a:lnTo>
                  <a:pt x="114000" y="5905"/>
                </a:lnTo>
                <a:cubicBezTo>
                  <a:pt x="114000" y="5905"/>
                  <a:pt x="114000" y="27661"/>
                  <a:pt x="114000" y="27661"/>
                </a:cubicBezTo>
                <a:close/>
                <a:moveTo>
                  <a:pt x="105000" y="98183"/>
                </a:moveTo>
                <a:lnTo>
                  <a:pt x="93000" y="98183"/>
                </a:lnTo>
                <a:cubicBezTo>
                  <a:pt x="88027" y="98183"/>
                  <a:pt x="84000" y="94522"/>
                  <a:pt x="84000" y="90000"/>
                </a:cubicBezTo>
                <a:cubicBezTo>
                  <a:pt x="84000" y="85483"/>
                  <a:pt x="88027" y="81816"/>
                  <a:pt x="93000" y="81816"/>
                </a:cubicBezTo>
                <a:lnTo>
                  <a:pt x="105000" y="81816"/>
                </a:lnTo>
                <a:cubicBezTo>
                  <a:pt x="109972" y="81816"/>
                  <a:pt x="114000" y="85483"/>
                  <a:pt x="114000" y="90000"/>
                </a:cubicBezTo>
                <a:cubicBezTo>
                  <a:pt x="114000" y="94522"/>
                  <a:pt x="109972" y="98183"/>
                  <a:pt x="105000" y="98183"/>
                </a:cubicBezTo>
                <a:moveTo>
                  <a:pt x="27000" y="114544"/>
                </a:moveTo>
                <a:lnTo>
                  <a:pt x="15000" y="114544"/>
                </a:lnTo>
                <a:cubicBezTo>
                  <a:pt x="10027" y="114544"/>
                  <a:pt x="6000" y="110883"/>
                  <a:pt x="6000" y="106366"/>
                </a:cubicBezTo>
                <a:cubicBezTo>
                  <a:pt x="6000" y="101844"/>
                  <a:pt x="10027" y="98183"/>
                  <a:pt x="15000" y="98183"/>
                </a:cubicBezTo>
                <a:lnTo>
                  <a:pt x="27000" y="98183"/>
                </a:lnTo>
                <a:cubicBezTo>
                  <a:pt x="31972" y="98183"/>
                  <a:pt x="36000" y="101844"/>
                  <a:pt x="36000" y="106366"/>
                </a:cubicBezTo>
                <a:cubicBezTo>
                  <a:pt x="36000" y="110883"/>
                  <a:pt x="31972" y="114544"/>
                  <a:pt x="27000" y="114544"/>
                </a:cubicBezTo>
                <a:moveTo>
                  <a:pt x="117000" y="0"/>
                </a:moveTo>
                <a:cubicBezTo>
                  <a:pt x="116838" y="0"/>
                  <a:pt x="116700" y="61"/>
                  <a:pt x="116555" y="83"/>
                </a:cubicBezTo>
                <a:lnTo>
                  <a:pt x="116544" y="33"/>
                </a:lnTo>
                <a:lnTo>
                  <a:pt x="38544" y="10938"/>
                </a:lnTo>
                <a:lnTo>
                  <a:pt x="38555" y="10994"/>
                </a:lnTo>
                <a:cubicBezTo>
                  <a:pt x="37116" y="11200"/>
                  <a:pt x="36000" y="12277"/>
                  <a:pt x="36000" y="13638"/>
                </a:cubicBezTo>
                <a:lnTo>
                  <a:pt x="36000" y="95516"/>
                </a:lnTo>
                <a:cubicBezTo>
                  <a:pt x="33488" y="93788"/>
                  <a:pt x="30394" y="92727"/>
                  <a:pt x="27000" y="92727"/>
                </a:cubicBezTo>
                <a:lnTo>
                  <a:pt x="15000" y="92727"/>
                </a:lnTo>
                <a:cubicBezTo>
                  <a:pt x="6716" y="92727"/>
                  <a:pt x="0" y="98833"/>
                  <a:pt x="0" y="106366"/>
                </a:cubicBezTo>
                <a:cubicBezTo>
                  <a:pt x="0" y="113894"/>
                  <a:pt x="6716" y="120000"/>
                  <a:pt x="15000" y="120000"/>
                </a:cubicBezTo>
                <a:lnTo>
                  <a:pt x="27000" y="120000"/>
                </a:lnTo>
                <a:cubicBezTo>
                  <a:pt x="35288" y="120000"/>
                  <a:pt x="42000" y="113894"/>
                  <a:pt x="42000" y="106366"/>
                </a:cubicBezTo>
                <a:lnTo>
                  <a:pt x="42000" y="43250"/>
                </a:lnTo>
                <a:lnTo>
                  <a:pt x="114000" y="33177"/>
                </a:lnTo>
                <a:lnTo>
                  <a:pt x="114000" y="79155"/>
                </a:lnTo>
                <a:cubicBezTo>
                  <a:pt x="111488" y="77427"/>
                  <a:pt x="108394" y="76361"/>
                  <a:pt x="105000" y="76361"/>
                </a:cubicBezTo>
                <a:lnTo>
                  <a:pt x="93000" y="76361"/>
                </a:lnTo>
                <a:cubicBezTo>
                  <a:pt x="84716" y="76361"/>
                  <a:pt x="78000" y="82472"/>
                  <a:pt x="78000" y="90000"/>
                </a:cubicBezTo>
                <a:cubicBezTo>
                  <a:pt x="78000" y="97533"/>
                  <a:pt x="84716" y="103638"/>
                  <a:pt x="93000" y="103638"/>
                </a:cubicBezTo>
                <a:lnTo>
                  <a:pt x="105000" y="103638"/>
                </a:lnTo>
                <a:cubicBezTo>
                  <a:pt x="113288" y="103638"/>
                  <a:pt x="120000" y="97533"/>
                  <a:pt x="120000" y="90000"/>
                </a:cubicBezTo>
                <a:lnTo>
                  <a:pt x="120000" y="2727"/>
                </a:lnTo>
                <a:cubicBezTo>
                  <a:pt x="120000" y="1222"/>
                  <a:pt x="118655" y="0"/>
                  <a:pt x="117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2" name="Google Shape;502;p29"/>
          <p:cNvSpPr/>
          <p:nvPr/>
        </p:nvSpPr>
        <p:spPr>
          <a:xfrm>
            <a:off x="1744908" y="3097017"/>
            <a:ext cx="140700" cy="220500"/>
          </a:xfrm>
          <a:custGeom>
            <a:rect b="b" l="l" r="r" t="t"/>
            <a:pathLst>
              <a:path extrusionOk="0" h="120000" w="120000">
                <a:moveTo>
                  <a:pt x="111427" y="32427"/>
                </a:moveTo>
                <a:lnTo>
                  <a:pt x="60000" y="27755"/>
                </a:lnTo>
                <a:lnTo>
                  <a:pt x="60000" y="5755"/>
                </a:lnTo>
                <a:lnTo>
                  <a:pt x="111427" y="10433"/>
                </a:lnTo>
                <a:cubicBezTo>
                  <a:pt x="111427" y="10433"/>
                  <a:pt x="111427" y="32427"/>
                  <a:pt x="111427" y="32427"/>
                </a:cubicBezTo>
                <a:close/>
                <a:moveTo>
                  <a:pt x="38572" y="114544"/>
                </a:moveTo>
                <a:lnTo>
                  <a:pt x="21427" y="114544"/>
                </a:lnTo>
                <a:cubicBezTo>
                  <a:pt x="14327" y="114544"/>
                  <a:pt x="8572" y="110883"/>
                  <a:pt x="8572" y="106366"/>
                </a:cubicBezTo>
                <a:cubicBezTo>
                  <a:pt x="8572" y="101844"/>
                  <a:pt x="14327" y="98183"/>
                  <a:pt x="21427" y="98183"/>
                </a:cubicBezTo>
                <a:lnTo>
                  <a:pt x="38572" y="98183"/>
                </a:lnTo>
                <a:cubicBezTo>
                  <a:pt x="45672" y="98183"/>
                  <a:pt x="51427" y="101844"/>
                  <a:pt x="51427" y="106366"/>
                </a:cubicBezTo>
                <a:cubicBezTo>
                  <a:pt x="51427" y="110883"/>
                  <a:pt x="45672" y="114544"/>
                  <a:pt x="38572" y="114544"/>
                </a:cubicBezTo>
                <a:moveTo>
                  <a:pt x="115716" y="5455"/>
                </a:moveTo>
                <a:cubicBezTo>
                  <a:pt x="115488" y="5455"/>
                  <a:pt x="115288" y="5516"/>
                  <a:pt x="115077" y="5538"/>
                </a:cubicBezTo>
                <a:lnTo>
                  <a:pt x="115061" y="5488"/>
                </a:lnTo>
                <a:lnTo>
                  <a:pt x="57466" y="250"/>
                </a:lnTo>
                <a:cubicBezTo>
                  <a:pt x="56933" y="94"/>
                  <a:pt x="56338" y="0"/>
                  <a:pt x="55716" y="0"/>
                </a:cubicBezTo>
                <a:cubicBezTo>
                  <a:pt x="55566" y="0"/>
                  <a:pt x="55438" y="44"/>
                  <a:pt x="55300" y="55"/>
                </a:cubicBezTo>
                <a:lnTo>
                  <a:pt x="55061" y="33"/>
                </a:lnTo>
                <a:lnTo>
                  <a:pt x="55077" y="83"/>
                </a:lnTo>
                <a:cubicBezTo>
                  <a:pt x="53027" y="288"/>
                  <a:pt x="51427" y="1366"/>
                  <a:pt x="51427" y="2727"/>
                </a:cubicBezTo>
                <a:lnTo>
                  <a:pt x="51427" y="95516"/>
                </a:lnTo>
                <a:cubicBezTo>
                  <a:pt x="47844" y="93788"/>
                  <a:pt x="43416" y="92727"/>
                  <a:pt x="38572" y="92727"/>
                </a:cubicBezTo>
                <a:lnTo>
                  <a:pt x="21427" y="92727"/>
                </a:lnTo>
                <a:cubicBezTo>
                  <a:pt x="9594" y="92727"/>
                  <a:pt x="0" y="98833"/>
                  <a:pt x="0" y="106366"/>
                </a:cubicBezTo>
                <a:cubicBezTo>
                  <a:pt x="0" y="113894"/>
                  <a:pt x="9594" y="120000"/>
                  <a:pt x="21427" y="120000"/>
                </a:cubicBezTo>
                <a:lnTo>
                  <a:pt x="38572" y="120000"/>
                </a:lnTo>
                <a:cubicBezTo>
                  <a:pt x="50411" y="120000"/>
                  <a:pt x="60000" y="113894"/>
                  <a:pt x="60000" y="106366"/>
                </a:cubicBezTo>
                <a:lnTo>
                  <a:pt x="60000" y="33027"/>
                </a:lnTo>
                <a:lnTo>
                  <a:pt x="113961" y="37933"/>
                </a:lnTo>
                <a:cubicBezTo>
                  <a:pt x="114500" y="38083"/>
                  <a:pt x="115083" y="38183"/>
                  <a:pt x="115716" y="38183"/>
                </a:cubicBezTo>
                <a:cubicBezTo>
                  <a:pt x="115861" y="38183"/>
                  <a:pt x="115983" y="38138"/>
                  <a:pt x="116133" y="38133"/>
                </a:cubicBezTo>
                <a:lnTo>
                  <a:pt x="116366" y="38150"/>
                </a:lnTo>
                <a:lnTo>
                  <a:pt x="116350" y="38100"/>
                </a:lnTo>
                <a:cubicBezTo>
                  <a:pt x="118405" y="37900"/>
                  <a:pt x="120000" y="36816"/>
                  <a:pt x="120000" y="35455"/>
                </a:cubicBezTo>
                <a:lnTo>
                  <a:pt x="120000" y="8183"/>
                </a:lnTo>
                <a:cubicBezTo>
                  <a:pt x="120000" y="6677"/>
                  <a:pt x="118077" y="5455"/>
                  <a:pt x="115716" y="545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3" name="Google Shape;503;p29"/>
          <p:cNvSpPr/>
          <p:nvPr/>
        </p:nvSpPr>
        <p:spPr>
          <a:xfrm>
            <a:off x="2126277" y="3097017"/>
            <a:ext cx="220500" cy="220500"/>
          </a:xfrm>
          <a:custGeom>
            <a:rect b="b" l="l" r="r" t="t"/>
            <a:pathLst>
              <a:path extrusionOk="0" h="120000" w="120000">
                <a:moveTo>
                  <a:pt x="90316" y="105466"/>
                </a:moveTo>
                <a:lnTo>
                  <a:pt x="63222" y="85600"/>
                </a:lnTo>
                <a:lnTo>
                  <a:pt x="60000" y="83238"/>
                </a:lnTo>
                <a:lnTo>
                  <a:pt x="56772" y="85600"/>
                </a:lnTo>
                <a:lnTo>
                  <a:pt x="29683" y="105466"/>
                </a:lnTo>
                <a:lnTo>
                  <a:pt x="40627" y="72638"/>
                </a:lnTo>
                <a:lnTo>
                  <a:pt x="41855" y="68950"/>
                </a:lnTo>
                <a:lnTo>
                  <a:pt x="38777" y="66583"/>
                </a:lnTo>
                <a:lnTo>
                  <a:pt x="16038" y="49088"/>
                </a:lnTo>
                <a:lnTo>
                  <a:pt x="47416" y="49088"/>
                </a:lnTo>
                <a:lnTo>
                  <a:pt x="48744" y="45550"/>
                </a:lnTo>
                <a:lnTo>
                  <a:pt x="60000" y="15533"/>
                </a:lnTo>
                <a:lnTo>
                  <a:pt x="71255" y="45550"/>
                </a:lnTo>
                <a:lnTo>
                  <a:pt x="72583" y="49088"/>
                </a:lnTo>
                <a:lnTo>
                  <a:pt x="103966" y="49088"/>
                </a:lnTo>
                <a:lnTo>
                  <a:pt x="81216" y="66583"/>
                </a:lnTo>
                <a:lnTo>
                  <a:pt x="78144" y="68950"/>
                </a:lnTo>
                <a:cubicBezTo>
                  <a:pt x="78144" y="68950"/>
                  <a:pt x="90316" y="105466"/>
                  <a:pt x="90316" y="105466"/>
                </a:cubicBezTo>
                <a:close/>
                <a:moveTo>
                  <a:pt x="120000" y="43638"/>
                </a:moveTo>
                <a:lnTo>
                  <a:pt x="76361" y="43638"/>
                </a:lnTo>
                <a:lnTo>
                  <a:pt x="60000" y="0"/>
                </a:lnTo>
                <a:lnTo>
                  <a:pt x="43638" y="43638"/>
                </a:lnTo>
                <a:lnTo>
                  <a:pt x="0" y="43638"/>
                </a:lnTo>
                <a:lnTo>
                  <a:pt x="35455" y="70911"/>
                </a:lnTo>
                <a:lnTo>
                  <a:pt x="19088" y="120000"/>
                </a:lnTo>
                <a:lnTo>
                  <a:pt x="60000" y="90000"/>
                </a:lnTo>
                <a:lnTo>
                  <a:pt x="100911" y="120000"/>
                </a:lnTo>
                <a:lnTo>
                  <a:pt x="84544" y="70911"/>
                </a:lnTo>
                <a:cubicBezTo>
                  <a:pt x="84544" y="70911"/>
                  <a:pt x="120000" y="43638"/>
                  <a:pt x="120000" y="4363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4" name="Google Shape;504;p29"/>
          <p:cNvSpPr/>
          <p:nvPr/>
        </p:nvSpPr>
        <p:spPr>
          <a:xfrm>
            <a:off x="2547790" y="3097017"/>
            <a:ext cx="220500" cy="220500"/>
          </a:xfrm>
          <a:custGeom>
            <a:rect b="b" l="l" r="r" t="t"/>
            <a:pathLst>
              <a:path extrusionOk="0" h="120000" w="120000">
                <a:moveTo>
                  <a:pt x="52472" y="88255"/>
                </a:moveTo>
                <a:lnTo>
                  <a:pt x="58211" y="105466"/>
                </a:lnTo>
                <a:lnTo>
                  <a:pt x="44133" y="95144"/>
                </a:lnTo>
                <a:lnTo>
                  <a:pt x="40911" y="92777"/>
                </a:lnTo>
                <a:lnTo>
                  <a:pt x="37683" y="95144"/>
                </a:lnTo>
                <a:lnTo>
                  <a:pt x="23605" y="105466"/>
                </a:lnTo>
                <a:lnTo>
                  <a:pt x="29350" y="88255"/>
                </a:lnTo>
                <a:lnTo>
                  <a:pt x="30583" y="84555"/>
                </a:lnTo>
                <a:lnTo>
                  <a:pt x="27477" y="82188"/>
                </a:lnTo>
                <a:lnTo>
                  <a:pt x="16155" y="73555"/>
                </a:lnTo>
                <a:lnTo>
                  <a:pt x="33538" y="73555"/>
                </a:lnTo>
                <a:lnTo>
                  <a:pt x="34861" y="70011"/>
                </a:lnTo>
                <a:lnTo>
                  <a:pt x="40911" y="53794"/>
                </a:lnTo>
                <a:lnTo>
                  <a:pt x="46955" y="70011"/>
                </a:lnTo>
                <a:lnTo>
                  <a:pt x="48277" y="73555"/>
                </a:lnTo>
                <a:lnTo>
                  <a:pt x="65666" y="73555"/>
                </a:lnTo>
                <a:lnTo>
                  <a:pt x="54338" y="82188"/>
                </a:lnTo>
                <a:lnTo>
                  <a:pt x="51238" y="84555"/>
                </a:lnTo>
                <a:cubicBezTo>
                  <a:pt x="51238" y="84555"/>
                  <a:pt x="52472" y="88255"/>
                  <a:pt x="52472" y="88255"/>
                </a:cubicBezTo>
                <a:close/>
                <a:moveTo>
                  <a:pt x="52066" y="68105"/>
                </a:moveTo>
                <a:lnTo>
                  <a:pt x="40911" y="38183"/>
                </a:lnTo>
                <a:lnTo>
                  <a:pt x="29750" y="68105"/>
                </a:lnTo>
                <a:lnTo>
                  <a:pt x="0" y="68105"/>
                </a:lnTo>
                <a:lnTo>
                  <a:pt x="24172" y="86527"/>
                </a:lnTo>
                <a:lnTo>
                  <a:pt x="13016" y="120000"/>
                </a:lnTo>
                <a:lnTo>
                  <a:pt x="40911" y="99544"/>
                </a:lnTo>
                <a:lnTo>
                  <a:pt x="68800" y="120000"/>
                </a:lnTo>
                <a:lnTo>
                  <a:pt x="57644" y="86527"/>
                </a:lnTo>
                <a:lnTo>
                  <a:pt x="81816" y="68105"/>
                </a:lnTo>
                <a:cubicBezTo>
                  <a:pt x="81816" y="68105"/>
                  <a:pt x="52066" y="68105"/>
                  <a:pt x="52066" y="68105"/>
                </a:cubicBezTo>
                <a:close/>
                <a:moveTo>
                  <a:pt x="93227" y="40600"/>
                </a:moveTo>
                <a:lnTo>
                  <a:pt x="90000" y="38238"/>
                </a:lnTo>
                <a:lnTo>
                  <a:pt x="86772" y="40600"/>
                </a:lnTo>
                <a:lnTo>
                  <a:pt x="80144" y="45466"/>
                </a:lnTo>
                <a:lnTo>
                  <a:pt x="82900" y="37183"/>
                </a:lnTo>
                <a:lnTo>
                  <a:pt x="84127" y="33505"/>
                </a:lnTo>
                <a:lnTo>
                  <a:pt x="81055" y="31138"/>
                </a:lnTo>
                <a:lnTo>
                  <a:pt x="76011" y="27250"/>
                </a:lnTo>
                <a:lnTo>
                  <a:pt x="85600" y="27250"/>
                </a:lnTo>
                <a:lnTo>
                  <a:pt x="86927" y="23705"/>
                </a:lnTo>
                <a:lnTo>
                  <a:pt x="90000" y="15516"/>
                </a:lnTo>
                <a:lnTo>
                  <a:pt x="93077" y="23705"/>
                </a:lnTo>
                <a:lnTo>
                  <a:pt x="94400" y="27250"/>
                </a:lnTo>
                <a:lnTo>
                  <a:pt x="103988" y="27250"/>
                </a:lnTo>
                <a:lnTo>
                  <a:pt x="98944" y="31138"/>
                </a:lnTo>
                <a:lnTo>
                  <a:pt x="95872" y="33505"/>
                </a:lnTo>
                <a:lnTo>
                  <a:pt x="97100" y="37183"/>
                </a:lnTo>
                <a:lnTo>
                  <a:pt x="99861" y="45466"/>
                </a:lnTo>
                <a:cubicBezTo>
                  <a:pt x="99861" y="45466"/>
                  <a:pt x="93227" y="40600"/>
                  <a:pt x="93227" y="40600"/>
                </a:cubicBezTo>
                <a:close/>
                <a:moveTo>
                  <a:pt x="120000" y="21788"/>
                </a:moveTo>
                <a:lnTo>
                  <a:pt x="98183" y="21788"/>
                </a:lnTo>
                <a:lnTo>
                  <a:pt x="90000" y="0"/>
                </a:lnTo>
                <a:lnTo>
                  <a:pt x="81816" y="21788"/>
                </a:lnTo>
                <a:lnTo>
                  <a:pt x="60000" y="21788"/>
                </a:lnTo>
                <a:lnTo>
                  <a:pt x="77727" y="35455"/>
                </a:lnTo>
                <a:lnTo>
                  <a:pt x="69544" y="60000"/>
                </a:lnTo>
                <a:lnTo>
                  <a:pt x="90000" y="45000"/>
                </a:lnTo>
                <a:lnTo>
                  <a:pt x="110455" y="60000"/>
                </a:lnTo>
                <a:lnTo>
                  <a:pt x="102272" y="35455"/>
                </a:lnTo>
                <a:cubicBezTo>
                  <a:pt x="102272" y="35455"/>
                  <a:pt x="120000" y="21788"/>
                  <a:pt x="120000" y="2178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5" name="Google Shape;505;p29"/>
          <p:cNvSpPr/>
          <p:nvPr/>
        </p:nvSpPr>
        <p:spPr>
          <a:xfrm>
            <a:off x="2969303" y="3097017"/>
            <a:ext cx="220500" cy="220500"/>
          </a:xfrm>
          <a:custGeom>
            <a:rect b="b" l="l" r="r" t="t"/>
            <a:pathLst>
              <a:path extrusionOk="0" h="120000" w="120000">
                <a:moveTo>
                  <a:pt x="67405" y="66388"/>
                </a:moveTo>
                <a:lnTo>
                  <a:pt x="71283" y="78022"/>
                </a:lnTo>
                <a:lnTo>
                  <a:pt x="61861" y="71116"/>
                </a:lnTo>
                <a:lnTo>
                  <a:pt x="58638" y="68750"/>
                </a:lnTo>
                <a:lnTo>
                  <a:pt x="55411" y="71116"/>
                </a:lnTo>
                <a:lnTo>
                  <a:pt x="45983" y="78022"/>
                </a:lnTo>
                <a:lnTo>
                  <a:pt x="49866" y="66388"/>
                </a:lnTo>
                <a:lnTo>
                  <a:pt x="51083" y="62727"/>
                </a:lnTo>
                <a:lnTo>
                  <a:pt x="48038" y="60355"/>
                </a:lnTo>
                <a:lnTo>
                  <a:pt x="40444" y="54450"/>
                </a:lnTo>
                <a:lnTo>
                  <a:pt x="53111" y="54450"/>
                </a:lnTo>
                <a:lnTo>
                  <a:pt x="54438" y="50927"/>
                </a:lnTo>
                <a:lnTo>
                  <a:pt x="58638" y="39816"/>
                </a:lnTo>
                <a:lnTo>
                  <a:pt x="62833" y="50927"/>
                </a:lnTo>
                <a:lnTo>
                  <a:pt x="64161" y="54450"/>
                </a:lnTo>
                <a:lnTo>
                  <a:pt x="76827" y="54450"/>
                </a:lnTo>
                <a:lnTo>
                  <a:pt x="69233" y="60355"/>
                </a:lnTo>
                <a:lnTo>
                  <a:pt x="66188" y="62727"/>
                </a:lnTo>
                <a:cubicBezTo>
                  <a:pt x="66188" y="62727"/>
                  <a:pt x="67405" y="66388"/>
                  <a:pt x="67405" y="66388"/>
                </a:cubicBezTo>
                <a:close/>
                <a:moveTo>
                  <a:pt x="67933" y="49000"/>
                </a:moveTo>
                <a:lnTo>
                  <a:pt x="58638" y="24377"/>
                </a:lnTo>
                <a:lnTo>
                  <a:pt x="49338" y="49000"/>
                </a:lnTo>
                <a:lnTo>
                  <a:pt x="24544" y="49000"/>
                </a:lnTo>
                <a:lnTo>
                  <a:pt x="44688" y="64661"/>
                </a:lnTo>
                <a:lnTo>
                  <a:pt x="35394" y="92555"/>
                </a:lnTo>
                <a:lnTo>
                  <a:pt x="58638" y="75511"/>
                </a:lnTo>
                <a:lnTo>
                  <a:pt x="81877" y="92555"/>
                </a:lnTo>
                <a:lnTo>
                  <a:pt x="72583" y="64661"/>
                </a:lnTo>
                <a:lnTo>
                  <a:pt x="92727" y="49000"/>
                </a:lnTo>
                <a:cubicBezTo>
                  <a:pt x="92727" y="49000"/>
                  <a:pt x="67933" y="49000"/>
                  <a:pt x="67933" y="49000"/>
                </a:cubicBezTo>
                <a:close/>
                <a:moveTo>
                  <a:pt x="60000" y="114544"/>
                </a:moveTo>
                <a:cubicBezTo>
                  <a:pt x="29877" y="114544"/>
                  <a:pt x="5455" y="90127"/>
                  <a:pt x="5455" y="60000"/>
                </a:cubicBezTo>
                <a:cubicBezTo>
                  <a:pt x="5455" y="29872"/>
                  <a:pt x="29877" y="5455"/>
                  <a:pt x="60000" y="5455"/>
                </a:cubicBezTo>
                <a:cubicBezTo>
                  <a:pt x="90127" y="5455"/>
                  <a:pt x="114544" y="29872"/>
                  <a:pt x="114544" y="60000"/>
                </a:cubicBezTo>
                <a:cubicBezTo>
                  <a:pt x="114544" y="90127"/>
                  <a:pt x="90127" y="114544"/>
                  <a:pt x="60000" y="114544"/>
                </a:cubicBezTo>
                <a:moveTo>
                  <a:pt x="60000" y="0"/>
                </a:moveTo>
                <a:cubicBezTo>
                  <a:pt x="26861" y="0"/>
                  <a:pt x="0" y="26866"/>
                  <a:pt x="0" y="60000"/>
                </a:cubicBezTo>
                <a:cubicBezTo>
                  <a:pt x="0" y="93138"/>
                  <a:pt x="26861" y="120000"/>
                  <a:pt x="60000" y="120000"/>
                </a:cubicBezTo>
                <a:cubicBezTo>
                  <a:pt x="93138" y="120000"/>
                  <a:pt x="120000" y="93138"/>
                  <a:pt x="120000" y="60000"/>
                </a:cubicBezTo>
                <a:cubicBezTo>
                  <a:pt x="120000" y="26866"/>
                  <a:pt x="93138"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6" name="Google Shape;506;p29"/>
          <p:cNvSpPr/>
          <p:nvPr/>
        </p:nvSpPr>
        <p:spPr>
          <a:xfrm>
            <a:off x="3390816" y="3097017"/>
            <a:ext cx="220500" cy="220500"/>
          </a:xfrm>
          <a:custGeom>
            <a:rect b="b" l="l" r="r" t="t"/>
            <a:pathLst>
              <a:path extrusionOk="0" h="120000" w="120000">
                <a:moveTo>
                  <a:pt x="100911" y="24550"/>
                </a:moveTo>
                <a:lnTo>
                  <a:pt x="51816" y="24550"/>
                </a:lnTo>
                <a:cubicBezTo>
                  <a:pt x="50311" y="24550"/>
                  <a:pt x="49088" y="25766"/>
                  <a:pt x="49088" y="27272"/>
                </a:cubicBezTo>
                <a:cubicBezTo>
                  <a:pt x="49088" y="28783"/>
                  <a:pt x="50311" y="30000"/>
                  <a:pt x="51816" y="30000"/>
                </a:cubicBezTo>
                <a:lnTo>
                  <a:pt x="100911" y="30000"/>
                </a:lnTo>
                <a:cubicBezTo>
                  <a:pt x="102416" y="30000"/>
                  <a:pt x="103638" y="28783"/>
                  <a:pt x="103638" y="27272"/>
                </a:cubicBezTo>
                <a:cubicBezTo>
                  <a:pt x="103638" y="25766"/>
                  <a:pt x="102416" y="24550"/>
                  <a:pt x="100911" y="24550"/>
                </a:cubicBezTo>
                <a:moveTo>
                  <a:pt x="114544" y="109088"/>
                </a:moveTo>
                <a:cubicBezTo>
                  <a:pt x="114544" y="112105"/>
                  <a:pt x="112100" y="114544"/>
                  <a:pt x="109088" y="114544"/>
                </a:cubicBezTo>
                <a:lnTo>
                  <a:pt x="10911" y="114544"/>
                </a:lnTo>
                <a:cubicBezTo>
                  <a:pt x="7894" y="114544"/>
                  <a:pt x="5455" y="112105"/>
                  <a:pt x="5455" y="109088"/>
                </a:cubicBezTo>
                <a:lnTo>
                  <a:pt x="5455" y="10911"/>
                </a:lnTo>
                <a:cubicBezTo>
                  <a:pt x="5455" y="7900"/>
                  <a:pt x="7894"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100911" y="57277"/>
                </a:moveTo>
                <a:lnTo>
                  <a:pt x="51816" y="57277"/>
                </a:lnTo>
                <a:cubicBezTo>
                  <a:pt x="50311" y="57277"/>
                  <a:pt x="49088" y="58494"/>
                  <a:pt x="49088" y="60000"/>
                </a:cubicBezTo>
                <a:cubicBezTo>
                  <a:pt x="49088" y="61511"/>
                  <a:pt x="50311" y="62727"/>
                  <a:pt x="51816" y="62727"/>
                </a:cubicBezTo>
                <a:lnTo>
                  <a:pt x="100911" y="62727"/>
                </a:lnTo>
                <a:cubicBezTo>
                  <a:pt x="102416" y="62727"/>
                  <a:pt x="103638" y="61511"/>
                  <a:pt x="103638" y="60000"/>
                </a:cubicBezTo>
                <a:cubicBezTo>
                  <a:pt x="103638" y="58494"/>
                  <a:pt x="102416" y="57277"/>
                  <a:pt x="100911" y="57277"/>
                </a:cubicBezTo>
                <a:moveTo>
                  <a:pt x="30250" y="89750"/>
                </a:moveTo>
                <a:lnTo>
                  <a:pt x="27272" y="81822"/>
                </a:lnTo>
                <a:lnTo>
                  <a:pt x="24300" y="89750"/>
                </a:lnTo>
                <a:lnTo>
                  <a:pt x="16361" y="89750"/>
                </a:lnTo>
                <a:lnTo>
                  <a:pt x="22811" y="94711"/>
                </a:lnTo>
                <a:lnTo>
                  <a:pt x="19838" y="103638"/>
                </a:lnTo>
                <a:lnTo>
                  <a:pt x="27272" y="98183"/>
                </a:lnTo>
                <a:lnTo>
                  <a:pt x="34711" y="103638"/>
                </a:lnTo>
                <a:lnTo>
                  <a:pt x="31738" y="94711"/>
                </a:lnTo>
                <a:lnTo>
                  <a:pt x="38183" y="89750"/>
                </a:lnTo>
                <a:cubicBezTo>
                  <a:pt x="38183" y="89750"/>
                  <a:pt x="30250" y="89750"/>
                  <a:pt x="30250" y="89750"/>
                </a:cubicBezTo>
                <a:close/>
                <a:moveTo>
                  <a:pt x="27272" y="49088"/>
                </a:moveTo>
                <a:lnTo>
                  <a:pt x="24300" y="57027"/>
                </a:lnTo>
                <a:lnTo>
                  <a:pt x="16361" y="57027"/>
                </a:lnTo>
                <a:lnTo>
                  <a:pt x="22811" y="61983"/>
                </a:lnTo>
                <a:lnTo>
                  <a:pt x="19838" y="70911"/>
                </a:lnTo>
                <a:lnTo>
                  <a:pt x="27272" y="65455"/>
                </a:lnTo>
                <a:lnTo>
                  <a:pt x="34711" y="70911"/>
                </a:lnTo>
                <a:lnTo>
                  <a:pt x="31738" y="61983"/>
                </a:lnTo>
                <a:lnTo>
                  <a:pt x="38183" y="57027"/>
                </a:lnTo>
                <a:lnTo>
                  <a:pt x="30250" y="57027"/>
                </a:lnTo>
                <a:cubicBezTo>
                  <a:pt x="30250" y="57027"/>
                  <a:pt x="27272" y="49088"/>
                  <a:pt x="27272" y="49088"/>
                </a:cubicBezTo>
                <a:close/>
                <a:moveTo>
                  <a:pt x="27272" y="16361"/>
                </a:moveTo>
                <a:lnTo>
                  <a:pt x="24300" y="24300"/>
                </a:lnTo>
                <a:lnTo>
                  <a:pt x="16361" y="24300"/>
                </a:lnTo>
                <a:lnTo>
                  <a:pt x="22811" y="29255"/>
                </a:lnTo>
                <a:lnTo>
                  <a:pt x="19838" y="38183"/>
                </a:lnTo>
                <a:lnTo>
                  <a:pt x="27272" y="32727"/>
                </a:lnTo>
                <a:lnTo>
                  <a:pt x="34711" y="38183"/>
                </a:lnTo>
                <a:lnTo>
                  <a:pt x="31738" y="29255"/>
                </a:lnTo>
                <a:lnTo>
                  <a:pt x="38183" y="24300"/>
                </a:lnTo>
                <a:lnTo>
                  <a:pt x="30250" y="24300"/>
                </a:lnTo>
                <a:cubicBezTo>
                  <a:pt x="30250" y="24300"/>
                  <a:pt x="27272" y="16361"/>
                  <a:pt x="27272" y="16361"/>
                </a:cubicBezTo>
                <a:close/>
                <a:moveTo>
                  <a:pt x="100911" y="90000"/>
                </a:moveTo>
                <a:lnTo>
                  <a:pt x="51816" y="90000"/>
                </a:lnTo>
                <a:cubicBezTo>
                  <a:pt x="50311" y="90000"/>
                  <a:pt x="49088" y="91222"/>
                  <a:pt x="49088" y="92727"/>
                </a:cubicBezTo>
                <a:cubicBezTo>
                  <a:pt x="49088" y="94233"/>
                  <a:pt x="50311" y="95455"/>
                  <a:pt x="51816" y="95455"/>
                </a:cubicBezTo>
                <a:lnTo>
                  <a:pt x="100911" y="95455"/>
                </a:lnTo>
                <a:cubicBezTo>
                  <a:pt x="102416" y="95455"/>
                  <a:pt x="103638" y="94233"/>
                  <a:pt x="103638" y="92727"/>
                </a:cubicBezTo>
                <a:cubicBezTo>
                  <a:pt x="103638" y="91222"/>
                  <a:pt x="102416" y="90000"/>
                  <a:pt x="100911" y="90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7" name="Google Shape;507;p29"/>
          <p:cNvSpPr/>
          <p:nvPr/>
        </p:nvSpPr>
        <p:spPr>
          <a:xfrm>
            <a:off x="3812328" y="3097017"/>
            <a:ext cx="220500" cy="220500"/>
          </a:xfrm>
          <a:custGeom>
            <a:rect b="b" l="l" r="r" t="t"/>
            <a:pathLst>
              <a:path extrusionOk="0" h="120000" w="120000">
                <a:moveTo>
                  <a:pt x="62727" y="98183"/>
                </a:moveTo>
                <a:cubicBezTo>
                  <a:pt x="63483" y="98183"/>
                  <a:pt x="64161" y="97877"/>
                  <a:pt x="64655" y="97383"/>
                </a:cubicBezTo>
                <a:lnTo>
                  <a:pt x="81016" y="81016"/>
                </a:lnTo>
                <a:cubicBezTo>
                  <a:pt x="81516" y="80527"/>
                  <a:pt x="81816" y="79844"/>
                  <a:pt x="81816" y="79088"/>
                </a:cubicBezTo>
                <a:cubicBezTo>
                  <a:pt x="81816" y="77588"/>
                  <a:pt x="80600" y="76361"/>
                  <a:pt x="79088" y="76361"/>
                </a:cubicBezTo>
                <a:cubicBezTo>
                  <a:pt x="78338" y="76361"/>
                  <a:pt x="77655" y="76672"/>
                  <a:pt x="77161" y="77166"/>
                </a:cubicBezTo>
                <a:lnTo>
                  <a:pt x="60800" y="93527"/>
                </a:lnTo>
                <a:cubicBezTo>
                  <a:pt x="60305" y="94022"/>
                  <a:pt x="60000" y="94705"/>
                  <a:pt x="60000" y="95461"/>
                </a:cubicBezTo>
                <a:cubicBezTo>
                  <a:pt x="60000" y="96961"/>
                  <a:pt x="61222" y="98183"/>
                  <a:pt x="62727" y="98183"/>
                </a:cubicBezTo>
                <a:moveTo>
                  <a:pt x="49888" y="82616"/>
                </a:moveTo>
                <a:cubicBezTo>
                  <a:pt x="49394" y="83116"/>
                  <a:pt x="49088" y="83794"/>
                  <a:pt x="49088" y="84544"/>
                </a:cubicBezTo>
                <a:cubicBezTo>
                  <a:pt x="49088" y="86055"/>
                  <a:pt x="50311" y="87272"/>
                  <a:pt x="51816" y="87272"/>
                </a:cubicBezTo>
                <a:cubicBezTo>
                  <a:pt x="52572" y="87272"/>
                  <a:pt x="53255" y="86972"/>
                  <a:pt x="53744" y="86472"/>
                </a:cubicBezTo>
                <a:lnTo>
                  <a:pt x="59200" y="81016"/>
                </a:lnTo>
                <a:cubicBezTo>
                  <a:pt x="59694" y="80527"/>
                  <a:pt x="60000" y="79844"/>
                  <a:pt x="60000" y="79088"/>
                </a:cubicBezTo>
                <a:cubicBezTo>
                  <a:pt x="60000" y="77588"/>
                  <a:pt x="58777" y="76361"/>
                  <a:pt x="57272" y="76361"/>
                </a:cubicBezTo>
                <a:cubicBezTo>
                  <a:pt x="56522" y="76361"/>
                  <a:pt x="55838" y="76672"/>
                  <a:pt x="55344" y="77166"/>
                </a:cubicBezTo>
                <a:cubicBezTo>
                  <a:pt x="55344" y="77166"/>
                  <a:pt x="49888" y="82616"/>
                  <a:pt x="49888" y="82616"/>
                </a:cubicBezTo>
                <a:close/>
                <a:moveTo>
                  <a:pt x="62727" y="113416"/>
                </a:moveTo>
                <a:lnTo>
                  <a:pt x="5455" y="56144"/>
                </a:lnTo>
                <a:lnTo>
                  <a:pt x="5455" y="8183"/>
                </a:lnTo>
                <a:cubicBezTo>
                  <a:pt x="5455" y="6677"/>
                  <a:pt x="6672" y="5455"/>
                  <a:pt x="8183" y="5455"/>
                </a:cubicBezTo>
                <a:lnTo>
                  <a:pt x="56144" y="5455"/>
                </a:lnTo>
                <a:lnTo>
                  <a:pt x="113416" y="62727"/>
                </a:lnTo>
                <a:cubicBezTo>
                  <a:pt x="113416" y="62727"/>
                  <a:pt x="62727" y="113416"/>
                  <a:pt x="62727" y="113416"/>
                </a:cubicBezTo>
                <a:close/>
                <a:moveTo>
                  <a:pt x="119200" y="60800"/>
                </a:moveTo>
                <a:lnTo>
                  <a:pt x="59200" y="800"/>
                </a:lnTo>
                <a:cubicBezTo>
                  <a:pt x="58705" y="305"/>
                  <a:pt x="58027" y="0"/>
                  <a:pt x="57272" y="0"/>
                </a:cubicBezTo>
                <a:lnTo>
                  <a:pt x="8183" y="0"/>
                </a:lnTo>
                <a:cubicBezTo>
                  <a:pt x="3666" y="0"/>
                  <a:pt x="0" y="3666"/>
                  <a:pt x="0" y="8183"/>
                </a:cubicBezTo>
                <a:lnTo>
                  <a:pt x="0" y="57277"/>
                </a:lnTo>
                <a:cubicBezTo>
                  <a:pt x="0" y="58027"/>
                  <a:pt x="305" y="58705"/>
                  <a:pt x="800" y="59200"/>
                </a:cubicBezTo>
                <a:lnTo>
                  <a:pt x="60800" y="119200"/>
                </a:lnTo>
                <a:cubicBezTo>
                  <a:pt x="61294" y="119700"/>
                  <a:pt x="61972" y="120000"/>
                  <a:pt x="62727" y="120000"/>
                </a:cubicBezTo>
                <a:cubicBezTo>
                  <a:pt x="63483" y="120000"/>
                  <a:pt x="64161" y="119700"/>
                  <a:pt x="64655" y="119200"/>
                </a:cubicBezTo>
                <a:lnTo>
                  <a:pt x="119200" y="64655"/>
                </a:lnTo>
                <a:cubicBezTo>
                  <a:pt x="119694" y="64161"/>
                  <a:pt x="120000" y="63483"/>
                  <a:pt x="120000" y="62727"/>
                </a:cubicBezTo>
                <a:cubicBezTo>
                  <a:pt x="120000" y="61977"/>
                  <a:pt x="119694" y="61294"/>
                  <a:pt x="119200" y="60800"/>
                </a:cubicBezTo>
                <a:moveTo>
                  <a:pt x="65455" y="73638"/>
                </a:moveTo>
                <a:cubicBezTo>
                  <a:pt x="66205" y="73638"/>
                  <a:pt x="66888" y="73333"/>
                  <a:pt x="67383" y="72838"/>
                </a:cubicBezTo>
                <a:lnTo>
                  <a:pt x="78294" y="61927"/>
                </a:lnTo>
                <a:cubicBezTo>
                  <a:pt x="78788" y="61433"/>
                  <a:pt x="79088" y="60755"/>
                  <a:pt x="79088" y="60000"/>
                </a:cubicBezTo>
                <a:cubicBezTo>
                  <a:pt x="79088" y="58494"/>
                  <a:pt x="77872" y="57277"/>
                  <a:pt x="76361" y="57277"/>
                </a:cubicBezTo>
                <a:cubicBezTo>
                  <a:pt x="75611" y="57277"/>
                  <a:pt x="74927" y="57577"/>
                  <a:pt x="74433" y="58072"/>
                </a:cubicBezTo>
                <a:lnTo>
                  <a:pt x="63527" y="68983"/>
                </a:lnTo>
                <a:cubicBezTo>
                  <a:pt x="63033" y="69477"/>
                  <a:pt x="62727" y="70161"/>
                  <a:pt x="62727" y="70911"/>
                </a:cubicBezTo>
                <a:cubicBezTo>
                  <a:pt x="62727" y="72416"/>
                  <a:pt x="63944" y="73638"/>
                  <a:pt x="65455" y="73638"/>
                </a:cubicBezTo>
                <a:moveTo>
                  <a:pt x="24544" y="27272"/>
                </a:moveTo>
                <a:cubicBezTo>
                  <a:pt x="23038" y="27272"/>
                  <a:pt x="21816" y="26055"/>
                  <a:pt x="21816" y="24544"/>
                </a:cubicBezTo>
                <a:cubicBezTo>
                  <a:pt x="21816" y="23038"/>
                  <a:pt x="23038" y="21816"/>
                  <a:pt x="24544" y="21816"/>
                </a:cubicBezTo>
                <a:cubicBezTo>
                  <a:pt x="26055" y="21816"/>
                  <a:pt x="27272" y="23038"/>
                  <a:pt x="27272" y="24544"/>
                </a:cubicBezTo>
                <a:cubicBezTo>
                  <a:pt x="27272" y="26055"/>
                  <a:pt x="26055" y="27272"/>
                  <a:pt x="24544" y="27272"/>
                </a:cubicBezTo>
                <a:moveTo>
                  <a:pt x="24544" y="16361"/>
                </a:moveTo>
                <a:cubicBezTo>
                  <a:pt x="20027" y="16361"/>
                  <a:pt x="16361" y="20027"/>
                  <a:pt x="16361" y="24544"/>
                </a:cubicBezTo>
                <a:cubicBezTo>
                  <a:pt x="16361" y="29066"/>
                  <a:pt x="20027" y="32727"/>
                  <a:pt x="24544" y="32727"/>
                </a:cubicBezTo>
                <a:cubicBezTo>
                  <a:pt x="29061" y="32727"/>
                  <a:pt x="32727" y="29066"/>
                  <a:pt x="32727" y="24544"/>
                </a:cubicBezTo>
                <a:cubicBezTo>
                  <a:pt x="32727" y="20027"/>
                  <a:pt x="29061" y="16361"/>
                  <a:pt x="24544" y="1636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8" name="Google Shape;508;p29"/>
          <p:cNvSpPr/>
          <p:nvPr/>
        </p:nvSpPr>
        <p:spPr>
          <a:xfrm>
            <a:off x="4233841" y="3097017"/>
            <a:ext cx="220500" cy="220500"/>
          </a:xfrm>
          <a:custGeom>
            <a:rect b="b" l="l" r="r" t="t"/>
            <a:pathLst>
              <a:path extrusionOk="0" h="120000" w="120000">
                <a:moveTo>
                  <a:pt x="57272" y="98183"/>
                </a:moveTo>
                <a:cubicBezTo>
                  <a:pt x="58027" y="98183"/>
                  <a:pt x="58705" y="97877"/>
                  <a:pt x="59200" y="97383"/>
                </a:cubicBezTo>
                <a:lnTo>
                  <a:pt x="70111" y="86472"/>
                </a:lnTo>
                <a:cubicBezTo>
                  <a:pt x="70605" y="85983"/>
                  <a:pt x="70911" y="85300"/>
                  <a:pt x="70911" y="84544"/>
                </a:cubicBezTo>
                <a:cubicBezTo>
                  <a:pt x="70911" y="83038"/>
                  <a:pt x="69688" y="81822"/>
                  <a:pt x="68183" y="81822"/>
                </a:cubicBezTo>
                <a:cubicBezTo>
                  <a:pt x="67427" y="81822"/>
                  <a:pt x="66744" y="82122"/>
                  <a:pt x="66255" y="82616"/>
                </a:cubicBezTo>
                <a:lnTo>
                  <a:pt x="55344" y="93527"/>
                </a:lnTo>
                <a:cubicBezTo>
                  <a:pt x="54850" y="94022"/>
                  <a:pt x="54544" y="94700"/>
                  <a:pt x="54544" y="95461"/>
                </a:cubicBezTo>
                <a:cubicBezTo>
                  <a:pt x="54544" y="96961"/>
                  <a:pt x="55766" y="98183"/>
                  <a:pt x="57272" y="98183"/>
                </a:cubicBezTo>
                <a:moveTo>
                  <a:pt x="57272" y="113416"/>
                </a:moveTo>
                <a:lnTo>
                  <a:pt x="5455" y="61600"/>
                </a:lnTo>
                <a:lnTo>
                  <a:pt x="5455" y="24544"/>
                </a:lnTo>
                <a:cubicBezTo>
                  <a:pt x="5455" y="23038"/>
                  <a:pt x="6672" y="21816"/>
                  <a:pt x="8183" y="21816"/>
                </a:cubicBezTo>
                <a:lnTo>
                  <a:pt x="45233" y="21816"/>
                </a:lnTo>
                <a:lnTo>
                  <a:pt x="97050" y="73638"/>
                </a:lnTo>
                <a:cubicBezTo>
                  <a:pt x="97050" y="73638"/>
                  <a:pt x="57272" y="113416"/>
                  <a:pt x="57272" y="113416"/>
                </a:cubicBezTo>
                <a:close/>
                <a:moveTo>
                  <a:pt x="48294" y="17166"/>
                </a:moveTo>
                <a:cubicBezTo>
                  <a:pt x="47800" y="16672"/>
                  <a:pt x="47116" y="16361"/>
                  <a:pt x="46361" y="16361"/>
                </a:cubicBezTo>
                <a:lnTo>
                  <a:pt x="8183" y="16361"/>
                </a:lnTo>
                <a:cubicBezTo>
                  <a:pt x="3666" y="16361"/>
                  <a:pt x="0" y="20027"/>
                  <a:pt x="0" y="24544"/>
                </a:cubicBezTo>
                <a:lnTo>
                  <a:pt x="0" y="62727"/>
                </a:lnTo>
                <a:cubicBezTo>
                  <a:pt x="0" y="63483"/>
                  <a:pt x="305" y="64161"/>
                  <a:pt x="800" y="64655"/>
                </a:cubicBezTo>
                <a:lnTo>
                  <a:pt x="55344" y="119200"/>
                </a:lnTo>
                <a:cubicBezTo>
                  <a:pt x="55838" y="119700"/>
                  <a:pt x="56522" y="120000"/>
                  <a:pt x="57272" y="120000"/>
                </a:cubicBezTo>
                <a:cubicBezTo>
                  <a:pt x="58027" y="120000"/>
                  <a:pt x="58705" y="119700"/>
                  <a:pt x="59200" y="119200"/>
                </a:cubicBezTo>
                <a:lnTo>
                  <a:pt x="102838" y="75566"/>
                </a:lnTo>
                <a:cubicBezTo>
                  <a:pt x="103333" y="75072"/>
                  <a:pt x="103638" y="74388"/>
                  <a:pt x="103638" y="73638"/>
                </a:cubicBezTo>
                <a:cubicBezTo>
                  <a:pt x="103638" y="72883"/>
                  <a:pt x="103327" y="72205"/>
                  <a:pt x="102838" y="71711"/>
                </a:cubicBezTo>
                <a:cubicBezTo>
                  <a:pt x="102838" y="71711"/>
                  <a:pt x="48294" y="17166"/>
                  <a:pt x="48294" y="17166"/>
                </a:cubicBezTo>
                <a:close/>
                <a:moveTo>
                  <a:pt x="43638" y="84544"/>
                </a:moveTo>
                <a:cubicBezTo>
                  <a:pt x="43638" y="86055"/>
                  <a:pt x="44855" y="87272"/>
                  <a:pt x="46361" y="87272"/>
                </a:cubicBezTo>
                <a:cubicBezTo>
                  <a:pt x="47116" y="87272"/>
                  <a:pt x="47800" y="86972"/>
                  <a:pt x="48294" y="86472"/>
                </a:cubicBezTo>
                <a:lnTo>
                  <a:pt x="51016" y="83744"/>
                </a:lnTo>
                <a:cubicBezTo>
                  <a:pt x="51516" y="83255"/>
                  <a:pt x="51816" y="82572"/>
                  <a:pt x="51816" y="81822"/>
                </a:cubicBezTo>
                <a:cubicBezTo>
                  <a:pt x="51816" y="80311"/>
                  <a:pt x="50600" y="79088"/>
                  <a:pt x="49088" y="79088"/>
                </a:cubicBezTo>
                <a:cubicBezTo>
                  <a:pt x="48338" y="79088"/>
                  <a:pt x="47655" y="79394"/>
                  <a:pt x="47161" y="79894"/>
                </a:cubicBezTo>
                <a:lnTo>
                  <a:pt x="44433" y="82616"/>
                </a:lnTo>
                <a:cubicBezTo>
                  <a:pt x="43944" y="83116"/>
                  <a:pt x="43638" y="83794"/>
                  <a:pt x="43638" y="84544"/>
                </a:cubicBezTo>
                <a:moveTo>
                  <a:pt x="119200" y="55344"/>
                </a:moveTo>
                <a:lnTo>
                  <a:pt x="64655" y="800"/>
                </a:lnTo>
                <a:cubicBezTo>
                  <a:pt x="64161" y="305"/>
                  <a:pt x="63483" y="0"/>
                  <a:pt x="62727" y="0"/>
                </a:cubicBezTo>
                <a:lnTo>
                  <a:pt x="24544" y="0"/>
                </a:lnTo>
                <a:cubicBezTo>
                  <a:pt x="20027" y="0"/>
                  <a:pt x="16361" y="3666"/>
                  <a:pt x="16361" y="8183"/>
                </a:cubicBezTo>
                <a:cubicBezTo>
                  <a:pt x="16361" y="9688"/>
                  <a:pt x="17583" y="10911"/>
                  <a:pt x="19088" y="10911"/>
                </a:cubicBezTo>
                <a:cubicBezTo>
                  <a:pt x="20600" y="10911"/>
                  <a:pt x="21816" y="9688"/>
                  <a:pt x="21816" y="8183"/>
                </a:cubicBezTo>
                <a:cubicBezTo>
                  <a:pt x="21816" y="6677"/>
                  <a:pt x="23038" y="5455"/>
                  <a:pt x="24544" y="5455"/>
                </a:cubicBezTo>
                <a:lnTo>
                  <a:pt x="61600" y="5455"/>
                </a:lnTo>
                <a:lnTo>
                  <a:pt x="113416" y="57277"/>
                </a:lnTo>
                <a:lnTo>
                  <a:pt x="107161" y="63527"/>
                </a:lnTo>
                <a:cubicBezTo>
                  <a:pt x="106672" y="64022"/>
                  <a:pt x="106361" y="64700"/>
                  <a:pt x="106361" y="65455"/>
                </a:cubicBezTo>
                <a:cubicBezTo>
                  <a:pt x="106361" y="66961"/>
                  <a:pt x="107588" y="68183"/>
                  <a:pt x="109088" y="68183"/>
                </a:cubicBezTo>
                <a:cubicBezTo>
                  <a:pt x="109844" y="68183"/>
                  <a:pt x="110527" y="67877"/>
                  <a:pt x="111016" y="67383"/>
                </a:cubicBezTo>
                <a:lnTo>
                  <a:pt x="119200" y="59200"/>
                </a:lnTo>
                <a:cubicBezTo>
                  <a:pt x="119694" y="58705"/>
                  <a:pt x="120000" y="58027"/>
                  <a:pt x="120000" y="57277"/>
                </a:cubicBezTo>
                <a:cubicBezTo>
                  <a:pt x="120000" y="56522"/>
                  <a:pt x="119694" y="55838"/>
                  <a:pt x="119200" y="55344"/>
                </a:cubicBezTo>
                <a:moveTo>
                  <a:pt x="57272" y="76361"/>
                </a:moveTo>
                <a:cubicBezTo>
                  <a:pt x="58027" y="76361"/>
                  <a:pt x="58705" y="76061"/>
                  <a:pt x="59200" y="75566"/>
                </a:cubicBezTo>
                <a:lnTo>
                  <a:pt x="64655" y="70111"/>
                </a:lnTo>
                <a:cubicBezTo>
                  <a:pt x="65150" y="69616"/>
                  <a:pt x="65455" y="68933"/>
                  <a:pt x="65455" y="68183"/>
                </a:cubicBezTo>
                <a:cubicBezTo>
                  <a:pt x="65455" y="66677"/>
                  <a:pt x="64233" y="65455"/>
                  <a:pt x="62727" y="65455"/>
                </a:cubicBezTo>
                <a:cubicBezTo>
                  <a:pt x="61977" y="65455"/>
                  <a:pt x="61294" y="65761"/>
                  <a:pt x="60800" y="66255"/>
                </a:cubicBezTo>
                <a:lnTo>
                  <a:pt x="55344" y="71711"/>
                </a:lnTo>
                <a:cubicBezTo>
                  <a:pt x="54850" y="72205"/>
                  <a:pt x="54544" y="72883"/>
                  <a:pt x="54544" y="73638"/>
                </a:cubicBezTo>
                <a:cubicBezTo>
                  <a:pt x="54544" y="75144"/>
                  <a:pt x="55766" y="76361"/>
                  <a:pt x="57272" y="76361"/>
                </a:cubicBezTo>
                <a:moveTo>
                  <a:pt x="24544" y="43638"/>
                </a:moveTo>
                <a:cubicBezTo>
                  <a:pt x="23038" y="43638"/>
                  <a:pt x="21816" y="42416"/>
                  <a:pt x="21816" y="40911"/>
                </a:cubicBezTo>
                <a:cubicBezTo>
                  <a:pt x="21816" y="39405"/>
                  <a:pt x="23038" y="38183"/>
                  <a:pt x="24544" y="38183"/>
                </a:cubicBezTo>
                <a:cubicBezTo>
                  <a:pt x="26055" y="38183"/>
                  <a:pt x="27272" y="39405"/>
                  <a:pt x="27272" y="40911"/>
                </a:cubicBezTo>
                <a:cubicBezTo>
                  <a:pt x="27272" y="42416"/>
                  <a:pt x="26055" y="43638"/>
                  <a:pt x="24544" y="43638"/>
                </a:cubicBezTo>
                <a:moveTo>
                  <a:pt x="24544" y="32727"/>
                </a:moveTo>
                <a:cubicBezTo>
                  <a:pt x="20027" y="32727"/>
                  <a:pt x="16361" y="36394"/>
                  <a:pt x="16361" y="40911"/>
                </a:cubicBezTo>
                <a:cubicBezTo>
                  <a:pt x="16361" y="45427"/>
                  <a:pt x="20027" y="49094"/>
                  <a:pt x="24544" y="49094"/>
                </a:cubicBezTo>
                <a:cubicBezTo>
                  <a:pt x="29066" y="49094"/>
                  <a:pt x="32727" y="45427"/>
                  <a:pt x="32727" y="40911"/>
                </a:cubicBezTo>
                <a:cubicBezTo>
                  <a:pt x="32727" y="36394"/>
                  <a:pt x="29066" y="32727"/>
                  <a:pt x="24544" y="32727"/>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09" name="Google Shape;509;p29"/>
          <p:cNvSpPr/>
          <p:nvPr/>
        </p:nvSpPr>
        <p:spPr>
          <a:xfrm>
            <a:off x="4705534" y="989455"/>
            <a:ext cx="180900" cy="220500"/>
          </a:xfrm>
          <a:custGeom>
            <a:rect b="b" l="l" r="r" t="t"/>
            <a:pathLst>
              <a:path extrusionOk="0" h="120000" w="120000">
                <a:moveTo>
                  <a:pt x="50000" y="81816"/>
                </a:moveTo>
                <a:lnTo>
                  <a:pt x="30000" y="81816"/>
                </a:lnTo>
                <a:cubicBezTo>
                  <a:pt x="28161" y="81816"/>
                  <a:pt x="26666" y="83038"/>
                  <a:pt x="26666" y="84544"/>
                </a:cubicBezTo>
                <a:cubicBezTo>
                  <a:pt x="26666" y="86055"/>
                  <a:pt x="28161" y="87272"/>
                  <a:pt x="30000" y="87272"/>
                </a:cubicBezTo>
                <a:lnTo>
                  <a:pt x="50000" y="87272"/>
                </a:lnTo>
                <a:cubicBezTo>
                  <a:pt x="51838" y="87272"/>
                  <a:pt x="53333" y="86055"/>
                  <a:pt x="53333" y="84544"/>
                </a:cubicBezTo>
                <a:cubicBezTo>
                  <a:pt x="53333" y="83038"/>
                  <a:pt x="51838" y="81816"/>
                  <a:pt x="50000" y="81816"/>
                </a:cubicBezTo>
                <a:moveTo>
                  <a:pt x="113333" y="14327"/>
                </a:moveTo>
                <a:cubicBezTo>
                  <a:pt x="104666" y="20872"/>
                  <a:pt x="86877" y="25633"/>
                  <a:pt x="69255" y="26916"/>
                </a:cubicBezTo>
                <a:cubicBezTo>
                  <a:pt x="67761" y="23927"/>
                  <a:pt x="64188" y="21816"/>
                  <a:pt x="60000" y="21816"/>
                </a:cubicBezTo>
                <a:cubicBezTo>
                  <a:pt x="55811" y="21816"/>
                  <a:pt x="52238" y="23927"/>
                  <a:pt x="50750" y="26916"/>
                </a:cubicBezTo>
                <a:cubicBezTo>
                  <a:pt x="33122" y="25633"/>
                  <a:pt x="15333" y="20872"/>
                  <a:pt x="6666" y="14327"/>
                </a:cubicBezTo>
                <a:lnTo>
                  <a:pt x="6666" y="10911"/>
                </a:lnTo>
                <a:cubicBezTo>
                  <a:pt x="6666" y="7900"/>
                  <a:pt x="9655" y="5455"/>
                  <a:pt x="13333" y="5455"/>
                </a:cubicBezTo>
                <a:lnTo>
                  <a:pt x="106666" y="5455"/>
                </a:lnTo>
                <a:cubicBezTo>
                  <a:pt x="110344" y="5455"/>
                  <a:pt x="113333" y="7900"/>
                  <a:pt x="113333" y="10911"/>
                </a:cubicBezTo>
                <a:cubicBezTo>
                  <a:pt x="113333" y="10911"/>
                  <a:pt x="113333" y="14327"/>
                  <a:pt x="113333" y="14327"/>
                </a:cubicBezTo>
                <a:close/>
                <a:moveTo>
                  <a:pt x="56666" y="30000"/>
                </a:moveTo>
                <a:cubicBezTo>
                  <a:pt x="56666" y="28494"/>
                  <a:pt x="58161" y="27272"/>
                  <a:pt x="60000" y="27272"/>
                </a:cubicBezTo>
                <a:cubicBezTo>
                  <a:pt x="61838" y="27272"/>
                  <a:pt x="63333" y="28494"/>
                  <a:pt x="63333" y="30000"/>
                </a:cubicBezTo>
                <a:cubicBezTo>
                  <a:pt x="63333" y="31511"/>
                  <a:pt x="61838" y="32727"/>
                  <a:pt x="60000" y="32727"/>
                </a:cubicBezTo>
                <a:cubicBezTo>
                  <a:pt x="58161" y="32727"/>
                  <a:pt x="56666" y="31511"/>
                  <a:pt x="56666" y="30000"/>
                </a:cubicBezTo>
                <a:moveTo>
                  <a:pt x="113333" y="109088"/>
                </a:moveTo>
                <a:cubicBezTo>
                  <a:pt x="113333" y="112100"/>
                  <a:pt x="110344" y="114550"/>
                  <a:pt x="106666" y="114550"/>
                </a:cubicBezTo>
                <a:lnTo>
                  <a:pt x="13333" y="114550"/>
                </a:lnTo>
                <a:cubicBezTo>
                  <a:pt x="9655" y="114550"/>
                  <a:pt x="6666" y="112100"/>
                  <a:pt x="6666" y="109088"/>
                </a:cubicBezTo>
                <a:lnTo>
                  <a:pt x="6666" y="21438"/>
                </a:lnTo>
                <a:cubicBezTo>
                  <a:pt x="16705" y="27188"/>
                  <a:pt x="33988" y="31205"/>
                  <a:pt x="50477" y="32372"/>
                </a:cubicBezTo>
                <a:cubicBezTo>
                  <a:pt x="51727" y="35727"/>
                  <a:pt x="55488" y="38183"/>
                  <a:pt x="60000" y="38183"/>
                </a:cubicBezTo>
                <a:cubicBezTo>
                  <a:pt x="64505" y="38183"/>
                  <a:pt x="68272" y="35727"/>
                  <a:pt x="69522" y="32372"/>
                </a:cubicBezTo>
                <a:cubicBezTo>
                  <a:pt x="86011" y="31205"/>
                  <a:pt x="103294" y="27188"/>
                  <a:pt x="113333" y="21438"/>
                </a:cubicBezTo>
                <a:cubicBezTo>
                  <a:pt x="113333" y="21438"/>
                  <a:pt x="113333" y="109088"/>
                  <a:pt x="113333" y="109088"/>
                </a:cubicBezTo>
                <a:close/>
                <a:moveTo>
                  <a:pt x="106666" y="0"/>
                </a:moveTo>
                <a:lnTo>
                  <a:pt x="13333" y="0"/>
                </a:lnTo>
                <a:cubicBezTo>
                  <a:pt x="5972" y="0"/>
                  <a:pt x="0" y="4883"/>
                  <a:pt x="0" y="10911"/>
                </a:cubicBezTo>
                <a:lnTo>
                  <a:pt x="0" y="109088"/>
                </a:lnTo>
                <a:cubicBezTo>
                  <a:pt x="0" y="115116"/>
                  <a:pt x="5972" y="120000"/>
                  <a:pt x="13333" y="120000"/>
                </a:cubicBezTo>
                <a:lnTo>
                  <a:pt x="106666" y="120000"/>
                </a:lnTo>
                <a:cubicBezTo>
                  <a:pt x="114027" y="120000"/>
                  <a:pt x="120000" y="115116"/>
                  <a:pt x="120000" y="109088"/>
                </a:cubicBezTo>
                <a:lnTo>
                  <a:pt x="120000" y="10911"/>
                </a:lnTo>
                <a:cubicBezTo>
                  <a:pt x="120000" y="4883"/>
                  <a:pt x="114027" y="0"/>
                  <a:pt x="106666" y="0"/>
                </a:cubicBezTo>
                <a:moveTo>
                  <a:pt x="43333" y="92727"/>
                </a:moveTo>
                <a:lnTo>
                  <a:pt x="30000" y="92727"/>
                </a:lnTo>
                <a:cubicBezTo>
                  <a:pt x="28161" y="92727"/>
                  <a:pt x="26666" y="93950"/>
                  <a:pt x="26666" y="95455"/>
                </a:cubicBezTo>
                <a:cubicBezTo>
                  <a:pt x="26666" y="96961"/>
                  <a:pt x="28161" y="98183"/>
                  <a:pt x="30000" y="98183"/>
                </a:cubicBezTo>
                <a:lnTo>
                  <a:pt x="43333" y="98183"/>
                </a:lnTo>
                <a:cubicBezTo>
                  <a:pt x="45172" y="98183"/>
                  <a:pt x="46666" y="96961"/>
                  <a:pt x="46666" y="95455"/>
                </a:cubicBezTo>
                <a:cubicBezTo>
                  <a:pt x="46666" y="93950"/>
                  <a:pt x="45172" y="92727"/>
                  <a:pt x="43333" y="92727"/>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0" name="Google Shape;510;p29"/>
          <p:cNvSpPr/>
          <p:nvPr/>
        </p:nvSpPr>
        <p:spPr>
          <a:xfrm>
            <a:off x="5127047" y="989455"/>
            <a:ext cx="180900" cy="220500"/>
          </a:xfrm>
          <a:custGeom>
            <a:rect b="b" l="l" r="r" t="t"/>
            <a:pathLst>
              <a:path extrusionOk="0" h="120000" w="120000">
                <a:moveTo>
                  <a:pt x="86666" y="33755"/>
                </a:moveTo>
                <a:cubicBezTo>
                  <a:pt x="80155" y="39494"/>
                  <a:pt x="70472" y="42494"/>
                  <a:pt x="55950" y="43350"/>
                </a:cubicBezTo>
                <a:cubicBezTo>
                  <a:pt x="54477" y="40327"/>
                  <a:pt x="50888" y="38183"/>
                  <a:pt x="46666" y="38183"/>
                </a:cubicBezTo>
                <a:cubicBezTo>
                  <a:pt x="42444" y="38183"/>
                  <a:pt x="38855" y="40327"/>
                  <a:pt x="37383" y="43350"/>
                </a:cubicBezTo>
                <a:cubicBezTo>
                  <a:pt x="22861" y="42494"/>
                  <a:pt x="13177" y="39494"/>
                  <a:pt x="6666" y="33755"/>
                </a:cubicBezTo>
                <a:lnTo>
                  <a:pt x="6666" y="32727"/>
                </a:lnTo>
                <a:cubicBezTo>
                  <a:pt x="6666" y="29716"/>
                  <a:pt x="9655" y="27272"/>
                  <a:pt x="13333" y="27272"/>
                </a:cubicBezTo>
                <a:lnTo>
                  <a:pt x="80000" y="27272"/>
                </a:lnTo>
                <a:cubicBezTo>
                  <a:pt x="83677" y="27272"/>
                  <a:pt x="86666" y="29716"/>
                  <a:pt x="86666" y="32727"/>
                </a:cubicBezTo>
                <a:cubicBezTo>
                  <a:pt x="86666" y="32727"/>
                  <a:pt x="86666" y="33755"/>
                  <a:pt x="86666" y="33755"/>
                </a:cubicBezTo>
                <a:close/>
                <a:moveTo>
                  <a:pt x="43333" y="46366"/>
                </a:moveTo>
                <a:cubicBezTo>
                  <a:pt x="43333" y="44855"/>
                  <a:pt x="44827" y="43638"/>
                  <a:pt x="46666" y="43638"/>
                </a:cubicBezTo>
                <a:cubicBezTo>
                  <a:pt x="48505" y="43638"/>
                  <a:pt x="50000" y="44855"/>
                  <a:pt x="50000" y="46366"/>
                </a:cubicBezTo>
                <a:cubicBezTo>
                  <a:pt x="50000" y="47872"/>
                  <a:pt x="48505" y="49088"/>
                  <a:pt x="46666" y="49088"/>
                </a:cubicBezTo>
                <a:cubicBezTo>
                  <a:pt x="44827" y="49088"/>
                  <a:pt x="43333" y="47872"/>
                  <a:pt x="43333" y="46366"/>
                </a:cubicBezTo>
                <a:moveTo>
                  <a:pt x="86666" y="109088"/>
                </a:moveTo>
                <a:cubicBezTo>
                  <a:pt x="86666" y="112105"/>
                  <a:pt x="83677" y="114550"/>
                  <a:pt x="80000" y="114550"/>
                </a:cubicBezTo>
                <a:lnTo>
                  <a:pt x="13333" y="114550"/>
                </a:lnTo>
                <a:cubicBezTo>
                  <a:pt x="9655" y="114550"/>
                  <a:pt x="6666" y="112105"/>
                  <a:pt x="6666" y="109088"/>
                </a:cubicBezTo>
                <a:lnTo>
                  <a:pt x="6666" y="40655"/>
                </a:lnTo>
                <a:cubicBezTo>
                  <a:pt x="14766" y="45800"/>
                  <a:pt x="23894" y="48144"/>
                  <a:pt x="37183" y="48833"/>
                </a:cubicBezTo>
                <a:cubicBezTo>
                  <a:pt x="38466" y="52138"/>
                  <a:pt x="42205" y="54550"/>
                  <a:pt x="46666" y="54550"/>
                </a:cubicBezTo>
                <a:cubicBezTo>
                  <a:pt x="51127" y="54550"/>
                  <a:pt x="54861" y="52138"/>
                  <a:pt x="56155" y="48833"/>
                </a:cubicBezTo>
                <a:cubicBezTo>
                  <a:pt x="69438" y="48144"/>
                  <a:pt x="78566" y="45800"/>
                  <a:pt x="86666" y="40655"/>
                </a:cubicBezTo>
                <a:cubicBezTo>
                  <a:pt x="86666" y="40655"/>
                  <a:pt x="86666" y="109088"/>
                  <a:pt x="86666" y="109088"/>
                </a:cubicBezTo>
                <a:close/>
                <a:moveTo>
                  <a:pt x="80000" y="21816"/>
                </a:moveTo>
                <a:lnTo>
                  <a:pt x="13333" y="21816"/>
                </a:lnTo>
                <a:cubicBezTo>
                  <a:pt x="5972" y="21816"/>
                  <a:pt x="0" y="26700"/>
                  <a:pt x="0" y="32727"/>
                </a:cubicBezTo>
                <a:lnTo>
                  <a:pt x="0" y="109088"/>
                </a:lnTo>
                <a:cubicBezTo>
                  <a:pt x="0" y="115116"/>
                  <a:pt x="5972" y="120000"/>
                  <a:pt x="13333" y="120000"/>
                </a:cubicBezTo>
                <a:lnTo>
                  <a:pt x="80000" y="120000"/>
                </a:lnTo>
                <a:cubicBezTo>
                  <a:pt x="87361" y="120000"/>
                  <a:pt x="93333" y="115116"/>
                  <a:pt x="93333" y="109088"/>
                </a:cubicBezTo>
                <a:lnTo>
                  <a:pt x="93333" y="32727"/>
                </a:lnTo>
                <a:cubicBezTo>
                  <a:pt x="93333" y="26700"/>
                  <a:pt x="87361" y="21816"/>
                  <a:pt x="80000" y="21816"/>
                </a:cubicBezTo>
                <a:moveTo>
                  <a:pt x="30000" y="98183"/>
                </a:moveTo>
                <a:lnTo>
                  <a:pt x="23333" y="98183"/>
                </a:lnTo>
                <a:cubicBezTo>
                  <a:pt x="21494" y="98183"/>
                  <a:pt x="20000" y="99405"/>
                  <a:pt x="20000" y="100911"/>
                </a:cubicBezTo>
                <a:cubicBezTo>
                  <a:pt x="20000" y="102416"/>
                  <a:pt x="21494" y="103638"/>
                  <a:pt x="23333" y="103638"/>
                </a:cubicBezTo>
                <a:lnTo>
                  <a:pt x="30000" y="103638"/>
                </a:lnTo>
                <a:cubicBezTo>
                  <a:pt x="31838" y="103638"/>
                  <a:pt x="33333" y="102416"/>
                  <a:pt x="33333" y="100911"/>
                </a:cubicBezTo>
                <a:cubicBezTo>
                  <a:pt x="33333" y="99405"/>
                  <a:pt x="31838" y="98183"/>
                  <a:pt x="30000" y="98183"/>
                </a:cubicBezTo>
                <a:moveTo>
                  <a:pt x="36666" y="87272"/>
                </a:moveTo>
                <a:lnTo>
                  <a:pt x="23333" y="87272"/>
                </a:lnTo>
                <a:cubicBezTo>
                  <a:pt x="21494" y="87272"/>
                  <a:pt x="20000" y="88494"/>
                  <a:pt x="20000" y="90000"/>
                </a:cubicBezTo>
                <a:cubicBezTo>
                  <a:pt x="20000" y="91511"/>
                  <a:pt x="21494" y="92727"/>
                  <a:pt x="23333" y="92727"/>
                </a:cubicBezTo>
                <a:lnTo>
                  <a:pt x="36666" y="92727"/>
                </a:lnTo>
                <a:cubicBezTo>
                  <a:pt x="38505" y="92727"/>
                  <a:pt x="40000" y="91511"/>
                  <a:pt x="40000" y="90000"/>
                </a:cubicBezTo>
                <a:cubicBezTo>
                  <a:pt x="40000" y="88494"/>
                  <a:pt x="38505" y="87272"/>
                  <a:pt x="36666" y="87272"/>
                </a:cubicBezTo>
                <a:moveTo>
                  <a:pt x="106666" y="0"/>
                </a:moveTo>
                <a:lnTo>
                  <a:pt x="40000" y="0"/>
                </a:lnTo>
                <a:cubicBezTo>
                  <a:pt x="32638" y="0"/>
                  <a:pt x="26666" y="4883"/>
                  <a:pt x="26666" y="10911"/>
                </a:cubicBezTo>
                <a:lnTo>
                  <a:pt x="26666" y="13638"/>
                </a:lnTo>
                <a:cubicBezTo>
                  <a:pt x="26666" y="15144"/>
                  <a:pt x="28161" y="16361"/>
                  <a:pt x="30000" y="16361"/>
                </a:cubicBezTo>
                <a:cubicBezTo>
                  <a:pt x="31838" y="16361"/>
                  <a:pt x="33333" y="15144"/>
                  <a:pt x="33333" y="13638"/>
                </a:cubicBezTo>
                <a:lnTo>
                  <a:pt x="33333" y="10911"/>
                </a:lnTo>
                <a:cubicBezTo>
                  <a:pt x="33333" y="7900"/>
                  <a:pt x="36322" y="5455"/>
                  <a:pt x="40000" y="5455"/>
                </a:cubicBezTo>
                <a:lnTo>
                  <a:pt x="106666" y="5455"/>
                </a:lnTo>
                <a:cubicBezTo>
                  <a:pt x="110344" y="5455"/>
                  <a:pt x="113333" y="7900"/>
                  <a:pt x="113333" y="10911"/>
                </a:cubicBezTo>
                <a:lnTo>
                  <a:pt x="113333" y="87272"/>
                </a:lnTo>
                <a:cubicBezTo>
                  <a:pt x="113333" y="90288"/>
                  <a:pt x="110344" y="92727"/>
                  <a:pt x="106666" y="92727"/>
                </a:cubicBezTo>
                <a:lnTo>
                  <a:pt x="103333" y="92727"/>
                </a:lnTo>
                <a:cubicBezTo>
                  <a:pt x="101494" y="92727"/>
                  <a:pt x="100000" y="93950"/>
                  <a:pt x="100000" y="95455"/>
                </a:cubicBezTo>
                <a:cubicBezTo>
                  <a:pt x="100000" y="96961"/>
                  <a:pt x="101494" y="98183"/>
                  <a:pt x="103333" y="98183"/>
                </a:cubicBezTo>
                <a:lnTo>
                  <a:pt x="106666" y="98183"/>
                </a:lnTo>
                <a:cubicBezTo>
                  <a:pt x="114027" y="98183"/>
                  <a:pt x="120000" y="93300"/>
                  <a:pt x="120000" y="87272"/>
                </a:cubicBezTo>
                <a:lnTo>
                  <a:pt x="120000" y="10911"/>
                </a:lnTo>
                <a:cubicBezTo>
                  <a:pt x="120000" y="4883"/>
                  <a:pt x="114027" y="0"/>
                  <a:pt x="106666"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1" name="Google Shape;511;p29"/>
          <p:cNvSpPr/>
          <p:nvPr/>
        </p:nvSpPr>
        <p:spPr>
          <a:xfrm>
            <a:off x="5528488" y="989455"/>
            <a:ext cx="220500" cy="2205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2" name="Google Shape;512;p29"/>
          <p:cNvSpPr/>
          <p:nvPr/>
        </p:nvSpPr>
        <p:spPr>
          <a:xfrm>
            <a:off x="5950000" y="999490"/>
            <a:ext cx="220500" cy="201000"/>
          </a:xfrm>
          <a:custGeom>
            <a:rect b="b" l="l" r="r" t="t"/>
            <a:pathLst>
              <a:path extrusionOk="0" h="120000" w="120000">
                <a:moveTo>
                  <a:pt x="95455" y="69000"/>
                </a:moveTo>
                <a:cubicBezTo>
                  <a:pt x="90933" y="69000"/>
                  <a:pt x="87272" y="64966"/>
                  <a:pt x="87272" y="60000"/>
                </a:cubicBezTo>
                <a:cubicBezTo>
                  <a:pt x="87272" y="55033"/>
                  <a:pt x="90933" y="51000"/>
                  <a:pt x="95455" y="51000"/>
                </a:cubicBezTo>
                <a:cubicBezTo>
                  <a:pt x="99972" y="51000"/>
                  <a:pt x="103638" y="55033"/>
                  <a:pt x="103638" y="60000"/>
                </a:cubicBezTo>
                <a:cubicBezTo>
                  <a:pt x="103638" y="64966"/>
                  <a:pt x="99972" y="69000"/>
                  <a:pt x="95455" y="69000"/>
                </a:cubicBezTo>
                <a:moveTo>
                  <a:pt x="117272" y="57000"/>
                </a:moveTo>
                <a:lnTo>
                  <a:pt x="108816" y="57000"/>
                </a:lnTo>
                <a:cubicBezTo>
                  <a:pt x="107555" y="50155"/>
                  <a:pt x="102050" y="45000"/>
                  <a:pt x="95455" y="45000"/>
                </a:cubicBezTo>
                <a:cubicBezTo>
                  <a:pt x="88855" y="45000"/>
                  <a:pt x="83355" y="50155"/>
                  <a:pt x="82094" y="57000"/>
                </a:cubicBezTo>
                <a:lnTo>
                  <a:pt x="2727" y="57000"/>
                </a:lnTo>
                <a:cubicBezTo>
                  <a:pt x="1222" y="57000"/>
                  <a:pt x="0" y="58344"/>
                  <a:pt x="0" y="60000"/>
                </a:cubicBezTo>
                <a:cubicBezTo>
                  <a:pt x="0" y="61655"/>
                  <a:pt x="1222" y="63000"/>
                  <a:pt x="2727" y="63000"/>
                </a:cubicBezTo>
                <a:lnTo>
                  <a:pt x="82094" y="63000"/>
                </a:lnTo>
                <a:cubicBezTo>
                  <a:pt x="83355" y="69844"/>
                  <a:pt x="88855" y="75000"/>
                  <a:pt x="95455" y="75000"/>
                </a:cubicBezTo>
                <a:cubicBezTo>
                  <a:pt x="102050" y="75000"/>
                  <a:pt x="107555" y="69844"/>
                  <a:pt x="108816" y="63000"/>
                </a:cubicBezTo>
                <a:lnTo>
                  <a:pt x="117272" y="63000"/>
                </a:lnTo>
                <a:cubicBezTo>
                  <a:pt x="118777" y="63000"/>
                  <a:pt x="120000" y="61655"/>
                  <a:pt x="120000" y="60000"/>
                </a:cubicBezTo>
                <a:cubicBezTo>
                  <a:pt x="120000" y="58344"/>
                  <a:pt x="118777" y="57000"/>
                  <a:pt x="117272" y="57000"/>
                </a:cubicBezTo>
                <a:moveTo>
                  <a:pt x="30000" y="6000"/>
                </a:moveTo>
                <a:cubicBezTo>
                  <a:pt x="34522" y="6000"/>
                  <a:pt x="38183" y="10033"/>
                  <a:pt x="38183" y="15000"/>
                </a:cubicBezTo>
                <a:cubicBezTo>
                  <a:pt x="38183" y="19972"/>
                  <a:pt x="34522" y="24000"/>
                  <a:pt x="30000" y="24000"/>
                </a:cubicBezTo>
                <a:cubicBezTo>
                  <a:pt x="25477" y="24000"/>
                  <a:pt x="21816" y="19972"/>
                  <a:pt x="21816" y="15000"/>
                </a:cubicBezTo>
                <a:cubicBezTo>
                  <a:pt x="21816" y="10033"/>
                  <a:pt x="25477" y="6000"/>
                  <a:pt x="30000" y="6000"/>
                </a:cubicBezTo>
                <a:moveTo>
                  <a:pt x="2727" y="18000"/>
                </a:moveTo>
                <a:lnTo>
                  <a:pt x="16638" y="18000"/>
                </a:lnTo>
                <a:cubicBezTo>
                  <a:pt x="17900" y="24844"/>
                  <a:pt x="23405" y="30000"/>
                  <a:pt x="30000" y="30000"/>
                </a:cubicBezTo>
                <a:cubicBezTo>
                  <a:pt x="36594" y="30000"/>
                  <a:pt x="42100" y="24844"/>
                  <a:pt x="43361" y="18000"/>
                </a:cubicBezTo>
                <a:lnTo>
                  <a:pt x="117272" y="18000"/>
                </a:lnTo>
                <a:cubicBezTo>
                  <a:pt x="118777" y="18000"/>
                  <a:pt x="120000" y="16661"/>
                  <a:pt x="120000" y="15000"/>
                </a:cubicBezTo>
                <a:cubicBezTo>
                  <a:pt x="120000" y="13344"/>
                  <a:pt x="118777" y="12000"/>
                  <a:pt x="117272" y="12000"/>
                </a:cubicBezTo>
                <a:lnTo>
                  <a:pt x="43361" y="12000"/>
                </a:lnTo>
                <a:cubicBezTo>
                  <a:pt x="42100" y="5155"/>
                  <a:pt x="36594" y="0"/>
                  <a:pt x="30000" y="0"/>
                </a:cubicBezTo>
                <a:cubicBezTo>
                  <a:pt x="23405" y="0"/>
                  <a:pt x="17900" y="5155"/>
                  <a:pt x="16638" y="12000"/>
                </a:cubicBezTo>
                <a:lnTo>
                  <a:pt x="2727" y="12000"/>
                </a:lnTo>
                <a:cubicBezTo>
                  <a:pt x="1222" y="12000"/>
                  <a:pt x="0" y="13344"/>
                  <a:pt x="0" y="15000"/>
                </a:cubicBezTo>
                <a:cubicBezTo>
                  <a:pt x="0" y="16661"/>
                  <a:pt x="1222" y="18000"/>
                  <a:pt x="2727" y="18000"/>
                </a:cubicBezTo>
                <a:moveTo>
                  <a:pt x="51816" y="113994"/>
                </a:moveTo>
                <a:cubicBezTo>
                  <a:pt x="47300" y="113994"/>
                  <a:pt x="43638" y="109966"/>
                  <a:pt x="43638" y="104994"/>
                </a:cubicBezTo>
                <a:cubicBezTo>
                  <a:pt x="43638" y="100027"/>
                  <a:pt x="47300" y="95994"/>
                  <a:pt x="51816" y="95994"/>
                </a:cubicBezTo>
                <a:cubicBezTo>
                  <a:pt x="56338" y="95994"/>
                  <a:pt x="60000" y="100027"/>
                  <a:pt x="60000" y="104994"/>
                </a:cubicBezTo>
                <a:cubicBezTo>
                  <a:pt x="60000" y="109966"/>
                  <a:pt x="56338" y="113994"/>
                  <a:pt x="51816" y="113994"/>
                </a:cubicBezTo>
                <a:moveTo>
                  <a:pt x="117272" y="101994"/>
                </a:moveTo>
                <a:lnTo>
                  <a:pt x="65177" y="101994"/>
                </a:lnTo>
                <a:cubicBezTo>
                  <a:pt x="63916" y="95150"/>
                  <a:pt x="58416" y="89994"/>
                  <a:pt x="51816" y="89994"/>
                </a:cubicBezTo>
                <a:cubicBezTo>
                  <a:pt x="45222" y="89994"/>
                  <a:pt x="39722" y="95150"/>
                  <a:pt x="38455" y="101994"/>
                </a:cubicBezTo>
                <a:lnTo>
                  <a:pt x="2727" y="101994"/>
                </a:lnTo>
                <a:cubicBezTo>
                  <a:pt x="1222" y="101994"/>
                  <a:pt x="0" y="103338"/>
                  <a:pt x="0" y="104994"/>
                </a:cubicBezTo>
                <a:cubicBezTo>
                  <a:pt x="0" y="106655"/>
                  <a:pt x="1222" y="107994"/>
                  <a:pt x="2727" y="107994"/>
                </a:cubicBezTo>
                <a:lnTo>
                  <a:pt x="38455" y="107994"/>
                </a:lnTo>
                <a:cubicBezTo>
                  <a:pt x="39722" y="114844"/>
                  <a:pt x="45222" y="120000"/>
                  <a:pt x="51816" y="120000"/>
                </a:cubicBezTo>
                <a:cubicBezTo>
                  <a:pt x="58416" y="120000"/>
                  <a:pt x="63916" y="114844"/>
                  <a:pt x="65177" y="107994"/>
                </a:cubicBezTo>
                <a:lnTo>
                  <a:pt x="117272" y="107994"/>
                </a:lnTo>
                <a:cubicBezTo>
                  <a:pt x="118777" y="107994"/>
                  <a:pt x="120000" y="106655"/>
                  <a:pt x="120000" y="104994"/>
                </a:cubicBezTo>
                <a:cubicBezTo>
                  <a:pt x="120000" y="103338"/>
                  <a:pt x="118777" y="101994"/>
                  <a:pt x="117272" y="10199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3" name="Google Shape;513;p29"/>
          <p:cNvSpPr/>
          <p:nvPr/>
        </p:nvSpPr>
        <p:spPr>
          <a:xfrm>
            <a:off x="6371513" y="999490"/>
            <a:ext cx="220500" cy="201000"/>
          </a:xfrm>
          <a:custGeom>
            <a:rect b="b" l="l" r="r" t="t"/>
            <a:pathLst>
              <a:path extrusionOk="0" h="120000" w="120000">
                <a:moveTo>
                  <a:pt x="35455" y="83994"/>
                </a:moveTo>
                <a:cubicBezTo>
                  <a:pt x="39972" y="83994"/>
                  <a:pt x="43638" y="79966"/>
                  <a:pt x="43638" y="75000"/>
                </a:cubicBezTo>
                <a:cubicBezTo>
                  <a:pt x="43638" y="70027"/>
                  <a:pt x="39972" y="66000"/>
                  <a:pt x="35455" y="66000"/>
                </a:cubicBezTo>
                <a:cubicBezTo>
                  <a:pt x="30933" y="66000"/>
                  <a:pt x="27272" y="70027"/>
                  <a:pt x="27272" y="75000"/>
                </a:cubicBezTo>
                <a:cubicBezTo>
                  <a:pt x="27272" y="79966"/>
                  <a:pt x="30933" y="83994"/>
                  <a:pt x="35455" y="83994"/>
                </a:cubicBezTo>
                <a:moveTo>
                  <a:pt x="13638" y="18000"/>
                </a:moveTo>
                <a:cubicBezTo>
                  <a:pt x="15138" y="18000"/>
                  <a:pt x="16361" y="16661"/>
                  <a:pt x="16361" y="15000"/>
                </a:cubicBezTo>
                <a:cubicBezTo>
                  <a:pt x="16361" y="13344"/>
                  <a:pt x="15138" y="12000"/>
                  <a:pt x="13638" y="12000"/>
                </a:cubicBezTo>
                <a:cubicBezTo>
                  <a:pt x="12133" y="12000"/>
                  <a:pt x="10911" y="13344"/>
                  <a:pt x="10911" y="15000"/>
                </a:cubicBezTo>
                <a:cubicBezTo>
                  <a:pt x="10911" y="16661"/>
                  <a:pt x="12133" y="18000"/>
                  <a:pt x="13638" y="18000"/>
                </a:cubicBezTo>
                <a:moveTo>
                  <a:pt x="21816" y="45000"/>
                </a:moveTo>
                <a:cubicBezTo>
                  <a:pt x="21816" y="36716"/>
                  <a:pt x="27922" y="30000"/>
                  <a:pt x="35455" y="30000"/>
                </a:cubicBezTo>
                <a:cubicBezTo>
                  <a:pt x="42988" y="30000"/>
                  <a:pt x="49088" y="36716"/>
                  <a:pt x="49088" y="45000"/>
                </a:cubicBezTo>
                <a:lnTo>
                  <a:pt x="49088" y="75000"/>
                </a:lnTo>
                <a:cubicBezTo>
                  <a:pt x="49088" y="83283"/>
                  <a:pt x="42988" y="89994"/>
                  <a:pt x="35455" y="89994"/>
                </a:cubicBezTo>
                <a:cubicBezTo>
                  <a:pt x="27922" y="89994"/>
                  <a:pt x="21816" y="83283"/>
                  <a:pt x="21816" y="75000"/>
                </a:cubicBezTo>
                <a:cubicBezTo>
                  <a:pt x="21816" y="75000"/>
                  <a:pt x="21816" y="45000"/>
                  <a:pt x="21816" y="45000"/>
                </a:cubicBezTo>
                <a:close/>
                <a:moveTo>
                  <a:pt x="16361" y="75000"/>
                </a:moveTo>
                <a:cubicBezTo>
                  <a:pt x="16361" y="86594"/>
                  <a:pt x="24911" y="95994"/>
                  <a:pt x="35455" y="95994"/>
                </a:cubicBezTo>
                <a:cubicBezTo>
                  <a:pt x="46000" y="95994"/>
                  <a:pt x="54544" y="86594"/>
                  <a:pt x="54544" y="75000"/>
                </a:cubicBezTo>
                <a:lnTo>
                  <a:pt x="54544" y="45000"/>
                </a:lnTo>
                <a:cubicBezTo>
                  <a:pt x="54544" y="33400"/>
                  <a:pt x="46000" y="24000"/>
                  <a:pt x="35455" y="24000"/>
                </a:cubicBezTo>
                <a:cubicBezTo>
                  <a:pt x="24911" y="24000"/>
                  <a:pt x="16361" y="33400"/>
                  <a:pt x="16361" y="45000"/>
                </a:cubicBezTo>
                <a:cubicBezTo>
                  <a:pt x="16361" y="45000"/>
                  <a:pt x="16361" y="75000"/>
                  <a:pt x="16361" y="75000"/>
                </a:cubicBezTo>
                <a:close/>
                <a:moveTo>
                  <a:pt x="13638" y="107994"/>
                </a:moveTo>
                <a:cubicBezTo>
                  <a:pt x="15138" y="107994"/>
                  <a:pt x="16361" y="106655"/>
                  <a:pt x="16361" y="104994"/>
                </a:cubicBezTo>
                <a:cubicBezTo>
                  <a:pt x="16361" y="103338"/>
                  <a:pt x="15138" y="101994"/>
                  <a:pt x="13638" y="101994"/>
                </a:cubicBezTo>
                <a:cubicBezTo>
                  <a:pt x="12133" y="101994"/>
                  <a:pt x="10911" y="103338"/>
                  <a:pt x="10911" y="104994"/>
                </a:cubicBezTo>
                <a:cubicBezTo>
                  <a:pt x="10911" y="106655"/>
                  <a:pt x="12133" y="107994"/>
                  <a:pt x="13638" y="107994"/>
                </a:cubicBezTo>
                <a:moveTo>
                  <a:pt x="114544" y="113994"/>
                </a:moveTo>
                <a:lnTo>
                  <a:pt x="5455" y="113994"/>
                </a:lnTo>
                <a:lnTo>
                  <a:pt x="5455" y="6000"/>
                </a:lnTo>
                <a:lnTo>
                  <a:pt x="114544" y="6000"/>
                </a:lnTo>
                <a:cubicBezTo>
                  <a:pt x="114544" y="6000"/>
                  <a:pt x="114544" y="113994"/>
                  <a:pt x="114544" y="113994"/>
                </a:cubicBezTo>
                <a:close/>
                <a:moveTo>
                  <a:pt x="114544" y="0"/>
                </a:moveTo>
                <a:lnTo>
                  <a:pt x="5455" y="0"/>
                </a:lnTo>
                <a:cubicBezTo>
                  <a:pt x="2444" y="0"/>
                  <a:pt x="0" y="2688"/>
                  <a:pt x="0" y="6000"/>
                </a:cubicBezTo>
                <a:lnTo>
                  <a:pt x="0" y="113994"/>
                </a:lnTo>
                <a:cubicBezTo>
                  <a:pt x="0" y="117305"/>
                  <a:pt x="2444" y="120000"/>
                  <a:pt x="5455" y="120000"/>
                </a:cubicBezTo>
                <a:lnTo>
                  <a:pt x="114544" y="120000"/>
                </a:lnTo>
                <a:cubicBezTo>
                  <a:pt x="117555" y="120000"/>
                  <a:pt x="120000" y="117305"/>
                  <a:pt x="120000" y="113994"/>
                </a:cubicBezTo>
                <a:lnTo>
                  <a:pt x="120000" y="6000"/>
                </a:lnTo>
                <a:cubicBezTo>
                  <a:pt x="120000" y="2688"/>
                  <a:pt x="117555" y="0"/>
                  <a:pt x="114544" y="0"/>
                </a:cubicBezTo>
                <a:moveTo>
                  <a:pt x="106361" y="18000"/>
                </a:moveTo>
                <a:cubicBezTo>
                  <a:pt x="107866" y="18000"/>
                  <a:pt x="109088" y="16661"/>
                  <a:pt x="109088" y="15000"/>
                </a:cubicBezTo>
                <a:cubicBezTo>
                  <a:pt x="109088" y="13344"/>
                  <a:pt x="107866" y="12000"/>
                  <a:pt x="106361" y="12000"/>
                </a:cubicBezTo>
                <a:cubicBezTo>
                  <a:pt x="104861" y="12000"/>
                  <a:pt x="103638" y="13344"/>
                  <a:pt x="103638" y="15000"/>
                </a:cubicBezTo>
                <a:cubicBezTo>
                  <a:pt x="103638" y="16661"/>
                  <a:pt x="104861" y="18000"/>
                  <a:pt x="106361" y="18000"/>
                </a:cubicBezTo>
                <a:moveTo>
                  <a:pt x="70911" y="45000"/>
                </a:moveTo>
                <a:cubicBezTo>
                  <a:pt x="70911" y="36716"/>
                  <a:pt x="77016" y="30000"/>
                  <a:pt x="84544" y="30000"/>
                </a:cubicBezTo>
                <a:cubicBezTo>
                  <a:pt x="92077" y="30000"/>
                  <a:pt x="98183" y="36716"/>
                  <a:pt x="98183" y="45000"/>
                </a:cubicBezTo>
                <a:lnTo>
                  <a:pt x="98183" y="75000"/>
                </a:lnTo>
                <a:cubicBezTo>
                  <a:pt x="98183" y="83283"/>
                  <a:pt x="92077" y="89994"/>
                  <a:pt x="84544" y="89994"/>
                </a:cubicBezTo>
                <a:cubicBezTo>
                  <a:pt x="77016" y="89994"/>
                  <a:pt x="70911" y="83283"/>
                  <a:pt x="70911" y="75000"/>
                </a:cubicBezTo>
                <a:cubicBezTo>
                  <a:pt x="70911" y="75000"/>
                  <a:pt x="70911" y="45000"/>
                  <a:pt x="70911" y="45000"/>
                </a:cubicBezTo>
                <a:close/>
                <a:moveTo>
                  <a:pt x="84544" y="95994"/>
                </a:moveTo>
                <a:cubicBezTo>
                  <a:pt x="95088" y="95994"/>
                  <a:pt x="103638" y="86594"/>
                  <a:pt x="103638" y="75000"/>
                </a:cubicBezTo>
                <a:lnTo>
                  <a:pt x="103638" y="45000"/>
                </a:lnTo>
                <a:cubicBezTo>
                  <a:pt x="103638" y="33400"/>
                  <a:pt x="95088" y="24000"/>
                  <a:pt x="84544" y="24000"/>
                </a:cubicBezTo>
                <a:cubicBezTo>
                  <a:pt x="74000" y="24000"/>
                  <a:pt x="65455" y="33400"/>
                  <a:pt x="65455" y="45000"/>
                </a:cubicBezTo>
                <a:lnTo>
                  <a:pt x="65455" y="75000"/>
                </a:lnTo>
                <a:cubicBezTo>
                  <a:pt x="65455" y="86594"/>
                  <a:pt x="74000" y="95994"/>
                  <a:pt x="84544" y="95994"/>
                </a:cubicBezTo>
                <a:moveTo>
                  <a:pt x="84544" y="54000"/>
                </a:moveTo>
                <a:cubicBezTo>
                  <a:pt x="89066" y="54000"/>
                  <a:pt x="92727" y="49972"/>
                  <a:pt x="92727" y="45000"/>
                </a:cubicBezTo>
                <a:cubicBezTo>
                  <a:pt x="92727" y="40033"/>
                  <a:pt x="89066" y="36000"/>
                  <a:pt x="84544" y="36000"/>
                </a:cubicBezTo>
                <a:cubicBezTo>
                  <a:pt x="80027" y="36000"/>
                  <a:pt x="76361" y="40033"/>
                  <a:pt x="76361" y="45000"/>
                </a:cubicBezTo>
                <a:cubicBezTo>
                  <a:pt x="76361" y="49972"/>
                  <a:pt x="80027" y="54000"/>
                  <a:pt x="84544" y="54000"/>
                </a:cubicBezTo>
                <a:moveTo>
                  <a:pt x="106361" y="101994"/>
                </a:moveTo>
                <a:cubicBezTo>
                  <a:pt x="104861" y="101994"/>
                  <a:pt x="103638" y="103338"/>
                  <a:pt x="103638" y="104994"/>
                </a:cubicBezTo>
                <a:cubicBezTo>
                  <a:pt x="103638" y="106655"/>
                  <a:pt x="104861" y="107994"/>
                  <a:pt x="106361" y="107994"/>
                </a:cubicBezTo>
                <a:cubicBezTo>
                  <a:pt x="107866" y="107994"/>
                  <a:pt x="109088" y="106655"/>
                  <a:pt x="109088" y="104994"/>
                </a:cubicBezTo>
                <a:cubicBezTo>
                  <a:pt x="109088" y="103338"/>
                  <a:pt x="107866" y="101994"/>
                  <a:pt x="106361" y="10199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4" name="Google Shape;514;p29"/>
          <p:cNvSpPr/>
          <p:nvPr/>
        </p:nvSpPr>
        <p:spPr>
          <a:xfrm>
            <a:off x="6793026" y="989455"/>
            <a:ext cx="220500" cy="220500"/>
          </a:xfrm>
          <a:custGeom>
            <a:rect b="b" l="l" r="r" t="t"/>
            <a:pathLst>
              <a:path extrusionOk="0" h="120000" w="120000">
                <a:moveTo>
                  <a:pt x="114544" y="109088"/>
                </a:moveTo>
                <a:cubicBezTo>
                  <a:pt x="114544" y="112100"/>
                  <a:pt x="112100" y="114550"/>
                  <a:pt x="109088" y="114550"/>
                </a:cubicBezTo>
                <a:lnTo>
                  <a:pt x="10911" y="114550"/>
                </a:lnTo>
                <a:cubicBezTo>
                  <a:pt x="7900" y="114550"/>
                  <a:pt x="5455" y="112100"/>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43638" y="35455"/>
                </a:moveTo>
                <a:cubicBezTo>
                  <a:pt x="40627" y="35455"/>
                  <a:pt x="38183" y="33016"/>
                  <a:pt x="38183" y="30000"/>
                </a:cubicBezTo>
                <a:cubicBezTo>
                  <a:pt x="38183" y="26988"/>
                  <a:pt x="40627" y="24544"/>
                  <a:pt x="43638" y="24544"/>
                </a:cubicBezTo>
                <a:cubicBezTo>
                  <a:pt x="46644" y="24544"/>
                  <a:pt x="49088" y="26988"/>
                  <a:pt x="49088" y="30000"/>
                </a:cubicBezTo>
                <a:cubicBezTo>
                  <a:pt x="49088" y="33016"/>
                  <a:pt x="46644" y="35455"/>
                  <a:pt x="43638" y="35455"/>
                </a:cubicBezTo>
                <a:moveTo>
                  <a:pt x="100911" y="27272"/>
                </a:moveTo>
                <a:lnTo>
                  <a:pt x="54161" y="27272"/>
                </a:lnTo>
                <a:cubicBezTo>
                  <a:pt x="52944" y="22577"/>
                  <a:pt x="48711" y="19088"/>
                  <a:pt x="43638" y="19088"/>
                </a:cubicBezTo>
                <a:cubicBezTo>
                  <a:pt x="38561" y="19088"/>
                  <a:pt x="34333" y="22577"/>
                  <a:pt x="33111" y="27272"/>
                </a:cubicBezTo>
                <a:lnTo>
                  <a:pt x="19088" y="27272"/>
                </a:lnTo>
                <a:cubicBezTo>
                  <a:pt x="17583" y="27272"/>
                  <a:pt x="16361" y="28494"/>
                  <a:pt x="16361" y="30000"/>
                </a:cubicBezTo>
                <a:cubicBezTo>
                  <a:pt x="16361" y="31511"/>
                  <a:pt x="17583" y="32727"/>
                  <a:pt x="19088" y="32727"/>
                </a:cubicBezTo>
                <a:lnTo>
                  <a:pt x="33111" y="32727"/>
                </a:lnTo>
                <a:cubicBezTo>
                  <a:pt x="34333" y="37427"/>
                  <a:pt x="38561" y="40911"/>
                  <a:pt x="43638" y="40911"/>
                </a:cubicBezTo>
                <a:cubicBezTo>
                  <a:pt x="48711" y="40911"/>
                  <a:pt x="52944" y="37427"/>
                  <a:pt x="54161" y="32727"/>
                </a:cubicBezTo>
                <a:lnTo>
                  <a:pt x="100911" y="32727"/>
                </a:lnTo>
                <a:cubicBezTo>
                  <a:pt x="102416" y="32727"/>
                  <a:pt x="103638" y="31511"/>
                  <a:pt x="103638" y="30000"/>
                </a:cubicBezTo>
                <a:cubicBezTo>
                  <a:pt x="103638" y="28494"/>
                  <a:pt x="102416" y="27272"/>
                  <a:pt x="100911" y="27272"/>
                </a:cubicBezTo>
                <a:moveTo>
                  <a:pt x="81816" y="65455"/>
                </a:moveTo>
                <a:cubicBezTo>
                  <a:pt x="78811" y="65455"/>
                  <a:pt x="76361" y="63011"/>
                  <a:pt x="76361" y="60000"/>
                </a:cubicBezTo>
                <a:cubicBezTo>
                  <a:pt x="76361" y="56988"/>
                  <a:pt x="78811" y="54544"/>
                  <a:pt x="81816" y="54544"/>
                </a:cubicBezTo>
                <a:cubicBezTo>
                  <a:pt x="84827" y="54544"/>
                  <a:pt x="87272" y="56988"/>
                  <a:pt x="87272" y="60000"/>
                </a:cubicBezTo>
                <a:cubicBezTo>
                  <a:pt x="87272" y="63011"/>
                  <a:pt x="84827" y="65455"/>
                  <a:pt x="81816" y="65455"/>
                </a:cubicBezTo>
                <a:moveTo>
                  <a:pt x="100911" y="57277"/>
                </a:moveTo>
                <a:lnTo>
                  <a:pt x="92338" y="57277"/>
                </a:lnTo>
                <a:cubicBezTo>
                  <a:pt x="91122" y="52577"/>
                  <a:pt x="86894" y="49088"/>
                  <a:pt x="81816" y="49088"/>
                </a:cubicBezTo>
                <a:cubicBezTo>
                  <a:pt x="76744" y="49088"/>
                  <a:pt x="72511" y="52577"/>
                  <a:pt x="71294" y="57277"/>
                </a:cubicBezTo>
                <a:lnTo>
                  <a:pt x="19088" y="57277"/>
                </a:lnTo>
                <a:cubicBezTo>
                  <a:pt x="17583" y="57277"/>
                  <a:pt x="16361" y="58494"/>
                  <a:pt x="16361" y="60000"/>
                </a:cubicBezTo>
                <a:cubicBezTo>
                  <a:pt x="16361" y="61511"/>
                  <a:pt x="17583" y="62727"/>
                  <a:pt x="19088" y="62727"/>
                </a:cubicBezTo>
                <a:lnTo>
                  <a:pt x="71294" y="62727"/>
                </a:lnTo>
                <a:cubicBezTo>
                  <a:pt x="72511" y="67427"/>
                  <a:pt x="76744" y="70911"/>
                  <a:pt x="81816" y="70911"/>
                </a:cubicBezTo>
                <a:cubicBezTo>
                  <a:pt x="86894" y="70911"/>
                  <a:pt x="91122" y="67427"/>
                  <a:pt x="92338" y="62727"/>
                </a:cubicBezTo>
                <a:lnTo>
                  <a:pt x="100911" y="62727"/>
                </a:lnTo>
                <a:cubicBezTo>
                  <a:pt x="102416" y="62727"/>
                  <a:pt x="103638" y="61511"/>
                  <a:pt x="103638" y="60000"/>
                </a:cubicBezTo>
                <a:cubicBezTo>
                  <a:pt x="103638" y="58494"/>
                  <a:pt x="102416" y="57277"/>
                  <a:pt x="100911" y="57277"/>
                </a:cubicBezTo>
                <a:moveTo>
                  <a:pt x="54544" y="95455"/>
                </a:moveTo>
                <a:cubicBezTo>
                  <a:pt x="51533" y="95455"/>
                  <a:pt x="49088" y="93016"/>
                  <a:pt x="49088" y="90000"/>
                </a:cubicBezTo>
                <a:cubicBezTo>
                  <a:pt x="49088" y="86988"/>
                  <a:pt x="51533" y="84544"/>
                  <a:pt x="54544" y="84544"/>
                </a:cubicBezTo>
                <a:cubicBezTo>
                  <a:pt x="57555" y="84544"/>
                  <a:pt x="60000" y="86988"/>
                  <a:pt x="60000" y="90000"/>
                </a:cubicBezTo>
                <a:cubicBezTo>
                  <a:pt x="60000" y="93016"/>
                  <a:pt x="57555" y="95455"/>
                  <a:pt x="54544" y="95455"/>
                </a:cubicBezTo>
                <a:moveTo>
                  <a:pt x="100911" y="87272"/>
                </a:moveTo>
                <a:lnTo>
                  <a:pt x="65066" y="87272"/>
                </a:lnTo>
                <a:cubicBezTo>
                  <a:pt x="63850" y="82572"/>
                  <a:pt x="59622" y="79094"/>
                  <a:pt x="54544" y="79094"/>
                </a:cubicBezTo>
                <a:cubicBezTo>
                  <a:pt x="49466" y="79094"/>
                  <a:pt x="45238" y="82572"/>
                  <a:pt x="44022" y="87272"/>
                </a:cubicBezTo>
                <a:lnTo>
                  <a:pt x="19088" y="87272"/>
                </a:lnTo>
                <a:cubicBezTo>
                  <a:pt x="17583" y="87272"/>
                  <a:pt x="16361" y="88494"/>
                  <a:pt x="16361" y="90000"/>
                </a:cubicBezTo>
                <a:cubicBezTo>
                  <a:pt x="16361" y="91511"/>
                  <a:pt x="17583" y="92727"/>
                  <a:pt x="19088" y="92727"/>
                </a:cubicBezTo>
                <a:lnTo>
                  <a:pt x="44022" y="92727"/>
                </a:lnTo>
                <a:cubicBezTo>
                  <a:pt x="45238" y="97427"/>
                  <a:pt x="49466" y="100911"/>
                  <a:pt x="54544" y="100911"/>
                </a:cubicBezTo>
                <a:cubicBezTo>
                  <a:pt x="59622" y="100911"/>
                  <a:pt x="63850" y="97427"/>
                  <a:pt x="65066" y="92727"/>
                </a:cubicBezTo>
                <a:lnTo>
                  <a:pt x="100911" y="92727"/>
                </a:lnTo>
                <a:cubicBezTo>
                  <a:pt x="102416" y="92727"/>
                  <a:pt x="103638" y="91511"/>
                  <a:pt x="103638" y="90000"/>
                </a:cubicBezTo>
                <a:cubicBezTo>
                  <a:pt x="103638" y="88494"/>
                  <a:pt x="102416" y="87272"/>
                  <a:pt x="100911" y="872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5" name="Google Shape;515;p29"/>
          <p:cNvSpPr/>
          <p:nvPr/>
        </p:nvSpPr>
        <p:spPr>
          <a:xfrm>
            <a:off x="7214539" y="989455"/>
            <a:ext cx="220500" cy="220500"/>
          </a:xfrm>
          <a:custGeom>
            <a:rect b="b" l="l" r="r" t="t"/>
            <a:pathLst>
              <a:path extrusionOk="0" h="120000" w="120000">
                <a:moveTo>
                  <a:pt x="60000" y="81816"/>
                </a:moveTo>
                <a:cubicBezTo>
                  <a:pt x="47950" y="81816"/>
                  <a:pt x="38183" y="72050"/>
                  <a:pt x="38183" y="60000"/>
                </a:cubicBezTo>
                <a:cubicBezTo>
                  <a:pt x="38183" y="47950"/>
                  <a:pt x="47950" y="38183"/>
                  <a:pt x="60000" y="38183"/>
                </a:cubicBezTo>
                <a:cubicBezTo>
                  <a:pt x="72050" y="38183"/>
                  <a:pt x="81816" y="47950"/>
                  <a:pt x="81816" y="60000"/>
                </a:cubicBezTo>
                <a:cubicBezTo>
                  <a:pt x="81816" y="72050"/>
                  <a:pt x="72050" y="81816"/>
                  <a:pt x="60000" y="81816"/>
                </a:cubicBezTo>
                <a:moveTo>
                  <a:pt x="60000" y="32727"/>
                </a:moveTo>
                <a:cubicBezTo>
                  <a:pt x="44933" y="32727"/>
                  <a:pt x="32727" y="44938"/>
                  <a:pt x="32727" y="60000"/>
                </a:cubicBezTo>
                <a:cubicBezTo>
                  <a:pt x="32727" y="75066"/>
                  <a:pt x="44933" y="87272"/>
                  <a:pt x="60000" y="87272"/>
                </a:cubicBezTo>
                <a:cubicBezTo>
                  <a:pt x="75066" y="87272"/>
                  <a:pt x="87272" y="75066"/>
                  <a:pt x="87272" y="60000"/>
                </a:cubicBezTo>
                <a:cubicBezTo>
                  <a:pt x="87272" y="44938"/>
                  <a:pt x="75066" y="32727"/>
                  <a:pt x="60000" y="32727"/>
                </a:cubicBezTo>
                <a:moveTo>
                  <a:pt x="114544" y="66738"/>
                </a:moveTo>
                <a:cubicBezTo>
                  <a:pt x="114522" y="66744"/>
                  <a:pt x="114505" y="66755"/>
                  <a:pt x="114483" y="66755"/>
                </a:cubicBezTo>
                <a:lnTo>
                  <a:pt x="108900" y="68155"/>
                </a:lnTo>
                <a:cubicBezTo>
                  <a:pt x="106977" y="68633"/>
                  <a:pt x="105466" y="70122"/>
                  <a:pt x="104955" y="72033"/>
                </a:cubicBezTo>
                <a:cubicBezTo>
                  <a:pt x="103905" y="75955"/>
                  <a:pt x="102338" y="79727"/>
                  <a:pt x="100294" y="83255"/>
                </a:cubicBezTo>
                <a:cubicBezTo>
                  <a:pt x="99294" y="84972"/>
                  <a:pt x="99311" y="87094"/>
                  <a:pt x="100333" y="88800"/>
                </a:cubicBezTo>
                <a:lnTo>
                  <a:pt x="103338" y="93805"/>
                </a:lnTo>
                <a:lnTo>
                  <a:pt x="93811" y="103333"/>
                </a:lnTo>
                <a:cubicBezTo>
                  <a:pt x="93788" y="103327"/>
                  <a:pt x="93766" y="103316"/>
                  <a:pt x="93750" y="103305"/>
                </a:cubicBezTo>
                <a:lnTo>
                  <a:pt x="88766" y="100316"/>
                </a:lnTo>
                <a:cubicBezTo>
                  <a:pt x="87900" y="99800"/>
                  <a:pt x="86933" y="99538"/>
                  <a:pt x="85961" y="99538"/>
                </a:cubicBezTo>
                <a:cubicBezTo>
                  <a:pt x="85022" y="99538"/>
                  <a:pt x="84077" y="99783"/>
                  <a:pt x="83233" y="100272"/>
                </a:cubicBezTo>
                <a:cubicBezTo>
                  <a:pt x="79711" y="102305"/>
                  <a:pt x="75950" y="103866"/>
                  <a:pt x="72044" y="104911"/>
                </a:cubicBezTo>
                <a:cubicBezTo>
                  <a:pt x="70133" y="105422"/>
                  <a:pt x="68644" y="106933"/>
                  <a:pt x="68161" y="108855"/>
                </a:cubicBezTo>
                <a:lnTo>
                  <a:pt x="66755" y="114483"/>
                </a:lnTo>
                <a:cubicBezTo>
                  <a:pt x="66750" y="114505"/>
                  <a:pt x="66744" y="114522"/>
                  <a:pt x="66733" y="114550"/>
                </a:cubicBezTo>
                <a:lnTo>
                  <a:pt x="53261" y="114550"/>
                </a:lnTo>
                <a:lnTo>
                  <a:pt x="51838" y="108855"/>
                </a:lnTo>
                <a:cubicBezTo>
                  <a:pt x="51355" y="106933"/>
                  <a:pt x="49866" y="105422"/>
                  <a:pt x="47955" y="104911"/>
                </a:cubicBezTo>
                <a:cubicBezTo>
                  <a:pt x="44050" y="103866"/>
                  <a:pt x="40283" y="102305"/>
                  <a:pt x="36761" y="100272"/>
                </a:cubicBezTo>
                <a:cubicBezTo>
                  <a:pt x="35916" y="99783"/>
                  <a:pt x="34977" y="99538"/>
                  <a:pt x="34038" y="99538"/>
                </a:cubicBezTo>
                <a:cubicBezTo>
                  <a:pt x="33061" y="99538"/>
                  <a:pt x="32094" y="99800"/>
                  <a:pt x="31227" y="100316"/>
                </a:cubicBezTo>
                <a:lnTo>
                  <a:pt x="26250" y="103305"/>
                </a:lnTo>
                <a:cubicBezTo>
                  <a:pt x="26233" y="103316"/>
                  <a:pt x="26211" y="103327"/>
                  <a:pt x="26188" y="103333"/>
                </a:cubicBezTo>
                <a:lnTo>
                  <a:pt x="16666" y="93805"/>
                </a:lnTo>
                <a:lnTo>
                  <a:pt x="19666" y="88800"/>
                </a:lnTo>
                <a:cubicBezTo>
                  <a:pt x="20688" y="87094"/>
                  <a:pt x="20705" y="84972"/>
                  <a:pt x="19711" y="83255"/>
                </a:cubicBezTo>
                <a:cubicBezTo>
                  <a:pt x="17661" y="79727"/>
                  <a:pt x="16094" y="75955"/>
                  <a:pt x="15044" y="72033"/>
                </a:cubicBezTo>
                <a:cubicBezTo>
                  <a:pt x="14533" y="70122"/>
                  <a:pt x="13016" y="68633"/>
                  <a:pt x="11100" y="68155"/>
                </a:cubicBezTo>
                <a:lnTo>
                  <a:pt x="5516" y="66755"/>
                </a:lnTo>
                <a:cubicBezTo>
                  <a:pt x="5494" y="66755"/>
                  <a:pt x="5477" y="66744"/>
                  <a:pt x="5455" y="66738"/>
                </a:cubicBezTo>
                <a:lnTo>
                  <a:pt x="5455" y="53261"/>
                </a:lnTo>
                <a:lnTo>
                  <a:pt x="11100" y="51850"/>
                </a:lnTo>
                <a:cubicBezTo>
                  <a:pt x="13016" y="51366"/>
                  <a:pt x="14533" y="49883"/>
                  <a:pt x="15044" y="47966"/>
                </a:cubicBezTo>
                <a:cubicBezTo>
                  <a:pt x="16094" y="44044"/>
                  <a:pt x="17661" y="40272"/>
                  <a:pt x="19711" y="36750"/>
                </a:cubicBezTo>
                <a:cubicBezTo>
                  <a:pt x="20705" y="35027"/>
                  <a:pt x="20688" y="32905"/>
                  <a:pt x="19666" y="31205"/>
                </a:cubicBezTo>
                <a:lnTo>
                  <a:pt x="16694" y="26250"/>
                </a:lnTo>
                <a:cubicBezTo>
                  <a:pt x="16688" y="26233"/>
                  <a:pt x="16677" y="26211"/>
                  <a:pt x="16666" y="26194"/>
                </a:cubicBezTo>
                <a:lnTo>
                  <a:pt x="26194" y="16666"/>
                </a:lnTo>
                <a:lnTo>
                  <a:pt x="31227" y="19688"/>
                </a:lnTo>
                <a:cubicBezTo>
                  <a:pt x="32094" y="20200"/>
                  <a:pt x="33061" y="20461"/>
                  <a:pt x="34038" y="20461"/>
                </a:cubicBezTo>
                <a:cubicBezTo>
                  <a:pt x="34977" y="20461"/>
                  <a:pt x="35916" y="20216"/>
                  <a:pt x="36766" y="19727"/>
                </a:cubicBezTo>
                <a:cubicBezTo>
                  <a:pt x="40283" y="17694"/>
                  <a:pt x="44050" y="16133"/>
                  <a:pt x="47955" y="15094"/>
                </a:cubicBezTo>
                <a:cubicBezTo>
                  <a:pt x="49866" y="14577"/>
                  <a:pt x="51355" y="13072"/>
                  <a:pt x="51838" y="11150"/>
                </a:cubicBezTo>
                <a:lnTo>
                  <a:pt x="53261" y="5455"/>
                </a:lnTo>
                <a:lnTo>
                  <a:pt x="66733" y="5455"/>
                </a:lnTo>
                <a:cubicBezTo>
                  <a:pt x="66744" y="5477"/>
                  <a:pt x="66750" y="5494"/>
                  <a:pt x="66755" y="5516"/>
                </a:cubicBezTo>
                <a:lnTo>
                  <a:pt x="68161" y="11150"/>
                </a:lnTo>
                <a:cubicBezTo>
                  <a:pt x="68644" y="13072"/>
                  <a:pt x="70133" y="14577"/>
                  <a:pt x="72044" y="15094"/>
                </a:cubicBezTo>
                <a:cubicBezTo>
                  <a:pt x="75950" y="16133"/>
                  <a:pt x="79711" y="17694"/>
                  <a:pt x="83233" y="19727"/>
                </a:cubicBezTo>
                <a:cubicBezTo>
                  <a:pt x="84077" y="20216"/>
                  <a:pt x="85022" y="20461"/>
                  <a:pt x="85961" y="20461"/>
                </a:cubicBezTo>
                <a:cubicBezTo>
                  <a:pt x="86933" y="20461"/>
                  <a:pt x="87900" y="20200"/>
                  <a:pt x="88766" y="19688"/>
                </a:cubicBezTo>
                <a:lnTo>
                  <a:pt x="93800" y="16666"/>
                </a:lnTo>
                <a:lnTo>
                  <a:pt x="103333" y="26194"/>
                </a:lnTo>
                <a:cubicBezTo>
                  <a:pt x="103322" y="26211"/>
                  <a:pt x="103316" y="26233"/>
                  <a:pt x="103305" y="26255"/>
                </a:cubicBezTo>
                <a:lnTo>
                  <a:pt x="100333" y="31200"/>
                </a:lnTo>
                <a:cubicBezTo>
                  <a:pt x="99311" y="32905"/>
                  <a:pt x="99294" y="35027"/>
                  <a:pt x="100294" y="36750"/>
                </a:cubicBezTo>
                <a:cubicBezTo>
                  <a:pt x="102338" y="40272"/>
                  <a:pt x="103905" y="44044"/>
                  <a:pt x="104955" y="47966"/>
                </a:cubicBezTo>
                <a:cubicBezTo>
                  <a:pt x="105466" y="49883"/>
                  <a:pt x="106977" y="51366"/>
                  <a:pt x="108900" y="51850"/>
                </a:cubicBezTo>
                <a:lnTo>
                  <a:pt x="114544" y="53261"/>
                </a:lnTo>
                <a:cubicBezTo>
                  <a:pt x="114544" y="53261"/>
                  <a:pt x="114544" y="66738"/>
                  <a:pt x="114544" y="66738"/>
                </a:cubicBezTo>
                <a:close/>
                <a:moveTo>
                  <a:pt x="116000" y="48005"/>
                </a:moveTo>
                <a:lnTo>
                  <a:pt x="110227" y="46555"/>
                </a:lnTo>
                <a:cubicBezTo>
                  <a:pt x="109033" y="42111"/>
                  <a:pt x="107266" y="37900"/>
                  <a:pt x="105011" y="34011"/>
                </a:cubicBezTo>
                <a:lnTo>
                  <a:pt x="108083" y="28888"/>
                </a:lnTo>
                <a:cubicBezTo>
                  <a:pt x="109027" y="27061"/>
                  <a:pt x="109644" y="24794"/>
                  <a:pt x="108083" y="23233"/>
                </a:cubicBezTo>
                <a:lnTo>
                  <a:pt x="96772" y="11916"/>
                </a:lnTo>
                <a:cubicBezTo>
                  <a:pt x="96066" y="11211"/>
                  <a:pt x="95200" y="10938"/>
                  <a:pt x="94305" y="10938"/>
                </a:cubicBezTo>
                <a:cubicBezTo>
                  <a:pt x="93211" y="10938"/>
                  <a:pt x="92066" y="11350"/>
                  <a:pt x="91111" y="11916"/>
                </a:cubicBezTo>
                <a:lnTo>
                  <a:pt x="85961" y="15011"/>
                </a:lnTo>
                <a:cubicBezTo>
                  <a:pt x="82083" y="12766"/>
                  <a:pt x="77888" y="11011"/>
                  <a:pt x="73455" y="9822"/>
                </a:cubicBezTo>
                <a:lnTo>
                  <a:pt x="72000" y="4000"/>
                </a:lnTo>
                <a:cubicBezTo>
                  <a:pt x="71377" y="2038"/>
                  <a:pt x="70211" y="0"/>
                  <a:pt x="68000" y="0"/>
                </a:cubicBezTo>
                <a:lnTo>
                  <a:pt x="52000" y="0"/>
                </a:lnTo>
                <a:cubicBezTo>
                  <a:pt x="49788" y="0"/>
                  <a:pt x="48500" y="2038"/>
                  <a:pt x="48000" y="4000"/>
                </a:cubicBezTo>
                <a:lnTo>
                  <a:pt x="46544" y="9822"/>
                </a:lnTo>
                <a:cubicBezTo>
                  <a:pt x="42111" y="11011"/>
                  <a:pt x="37916" y="12766"/>
                  <a:pt x="34038" y="15011"/>
                </a:cubicBezTo>
                <a:lnTo>
                  <a:pt x="28888" y="11916"/>
                </a:lnTo>
                <a:cubicBezTo>
                  <a:pt x="27933" y="11350"/>
                  <a:pt x="26788" y="10938"/>
                  <a:pt x="25694" y="10938"/>
                </a:cubicBezTo>
                <a:cubicBezTo>
                  <a:pt x="24800" y="10938"/>
                  <a:pt x="23933" y="11211"/>
                  <a:pt x="23227" y="11916"/>
                </a:cubicBezTo>
                <a:lnTo>
                  <a:pt x="11916" y="23233"/>
                </a:lnTo>
                <a:cubicBezTo>
                  <a:pt x="10355" y="24794"/>
                  <a:pt x="10972" y="27061"/>
                  <a:pt x="11916" y="28888"/>
                </a:cubicBezTo>
                <a:lnTo>
                  <a:pt x="14988" y="34011"/>
                </a:lnTo>
                <a:cubicBezTo>
                  <a:pt x="12733" y="37900"/>
                  <a:pt x="10961" y="42111"/>
                  <a:pt x="9772" y="46555"/>
                </a:cubicBezTo>
                <a:lnTo>
                  <a:pt x="4000" y="48005"/>
                </a:lnTo>
                <a:cubicBezTo>
                  <a:pt x="2038" y="48500"/>
                  <a:pt x="0" y="49794"/>
                  <a:pt x="0" y="52000"/>
                </a:cubicBezTo>
                <a:lnTo>
                  <a:pt x="0" y="68000"/>
                </a:lnTo>
                <a:cubicBezTo>
                  <a:pt x="0" y="70211"/>
                  <a:pt x="2038" y="71377"/>
                  <a:pt x="4000" y="72000"/>
                </a:cubicBezTo>
                <a:lnTo>
                  <a:pt x="9772" y="73444"/>
                </a:lnTo>
                <a:cubicBezTo>
                  <a:pt x="10961" y="77894"/>
                  <a:pt x="12733" y="82100"/>
                  <a:pt x="14988" y="85988"/>
                </a:cubicBezTo>
                <a:lnTo>
                  <a:pt x="11916" y="91111"/>
                </a:lnTo>
                <a:cubicBezTo>
                  <a:pt x="10883" y="92855"/>
                  <a:pt x="10355" y="95205"/>
                  <a:pt x="11916" y="96772"/>
                </a:cubicBezTo>
                <a:lnTo>
                  <a:pt x="23227" y="108083"/>
                </a:lnTo>
                <a:cubicBezTo>
                  <a:pt x="23916" y="108772"/>
                  <a:pt x="24744" y="109038"/>
                  <a:pt x="25611" y="109038"/>
                </a:cubicBezTo>
                <a:cubicBezTo>
                  <a:pt x="26705" y="109038"/>
                  <a:pt x="27866" y="108611"/>
                  <a:pt x="28888" y="108083"/>
                </a:cubicBezTo>
                <a:lnTo>
                  <a:pt x="34038" y="104994"/>
                </a:lnTo>
                <a:cubicBezTo>
                  <a:pt x="37916" y="107233"/>
                  <a:pt x="42111" y="108994"/>
                  <a:pt x="46544" y="110177"/>
                </a:cubicBezTo>
                <a:lnTo>
                  <a:pt x="48000" y="116000"/>
                </a:lnTo>
                <a:cubicBezTo>
                  <a:pt x="48500" y="117961"/>
                  <a:pt x="49788" y="120000"/>
                  <a:pt x="52000" y="120000"/>
                </a:cubicBezTo>
                <a:lnTo>
                  <a:pt x="68000" y="120000"/>
                </a:lnTo>
                <a:cubicBezTo>
                  <a:pt x="70211" y="120000"/>
                  <a:pt x="71377" y="117961"/>
                  <a:pt x="72000" y="116000"/>
                </a:cubicBezTo>
                <a:lnTo>
                  <a:pt x="73455" y="110177"/>
                </a:lnTo>
                <a:cubicBezTo>
                  <a:pt x="77888" y="108994"/>
                  <a:pt x="82083" y="107233"/>
                  <a:pt x="85961" y="104994"/>
                </a:cubicBezTo>
                <a:lnTo>
                  <a:pt x="91111" y="108083"/>
                </a:lnTo>
                <a:cubicBezTo>
                  <a:pt x="92133" y="108611"/>
                  <a:pt x="93294" y="109038"/>
                  <a:pt x="94388" y="109038"/>
                </a:cubicBezTo>
                <a:cubicBezTo>
                  <a:pt x="95255" y="109038"/>
                  <a:pt x="96077" y="108772"/>
                  <a:pt x="96772" y="108083"/>
                </a:cubicBezTo>
                <a:lnTo>
                  <a:pt x="108083" y="96772"/>
                </a:lnTo>
                <a:cubicBezTo>
                  <a:pt x="109644" y="95205"/>
                  <a:pt x="109116" y="92855"/>
                  <a:pt x="108083" y="91111"/>
                </a:cubicBezTo>
                <a:lnTo>
                  <a:pt x="105011" y="85988"/>
                </a:lnTo>
                <a:cubicBezTo>
                  <a:pt x="107266" y="82100"/>
                  <a:pt x="109033" y="77894"/>
                  <a:pt x="110227" y="73444"/>
                </a:cubicBezTo>
                <a:lnTo>
                  <a:pt x="116000" y="72000"/>
                </a:lnTo>
                <a:cubicBezTo>
                  <a:pt x="117961" y="71377"/>
                  <a:pt x="120000" y="70211"/>
                  <a:pt x="120000" y="68000"/>
                </a:cubicBezTo>
                <a:lnTo>
                  <a:pt x="120000" y="52000"/>
                </a:lnTo>
                <a:cubicBezTo>
                  <a:pt x="120000" y="49794"/>
                  <a:pt x="117961" y="48500"/>
                  <a:pt x="116000" y="4800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6" name="Google Shape;516;p29"/>
          <p:cNvSpPr/>
          <p:nvPr/>
        </p:nvSpPr>
        <p:spPr>
          <a:xfrm>
            <a:off x="7636052" y="989455"/>
            <a:ext cx="220500" cy="220500"/>
          </a:xfrm>
          <a:custGeom>
            <a:rect b="b" l="l" r="r" t="t"/>
            <a:pathLst>
              <a:path extrusionOk="0" h="120000" w="120000">
                <a:moveTo>
                  <a:pt x="114544" y="66733"/>
                </a:moveTo>
                <a:cubicBezTo>
                  <a:pt x="114522" y="66744"/>
                  <a:pt x="114505" y="66755"/>
                  <a:pt x="114483" y="66755"/>
                </a:cubicBezTo>
                <a:lnTo>
                  <a:pt x="108900" y="68155"/>
                </a:lnTo>
                <a:cubicBezTo>
                  <a:pt x="106977" y="68633"/>
                  <a:pt x="105466" y="70122"/>
                  <a:pt x="104955" y="72033"/>
                </a:cubicBezTo>
                <a:cubicBezTo>
                  <a:pt x="103905" y="75955"/>
                  <a:pt x="102338" y="79733"/>
                  <a:pt x="100294" y="83255"/>
                </a:cubicBezTo>
                <a:cubicBezTo>
                  <a:pt x="99294" y="84972"/>
                  <a:pt x="99311" y="87094"/>
                  <a:pt x="100333" y="88800"/>
                </a:cubicBezTo>
                <a:lnTo>
                  <a:pt x="103338" y="93805"/>
                </a:lnTo>
                <a:lnTo>
                  <a:pt x="93811" y="103333"/>
                </a:lnTo>
                <a:cubicBezTo>
                  <a:pt x="93788" y="103322"/>
                  <a:pt x="93766" y="103316"/>
                  <a:pt x="93750" y="103305"/>
                </a:cubicBezTo>
                <a:lnTo>
                  <a:pt x="88766" y="100316"/>
                </a:lnTo>
                <a:cubicBezTo>
                  <a:pt x="87900" y="99800"/>
                  <a:pt x="86933" y="99538"/>
                  <a:pt x="85961" y="99538"/>
                </a:cubicBezTo>
                <a:cubicBezTo>
                  <a:pt x="85022" y="99538"/>
                  <a:pt x="84077" y="99783"/>
                  <a:pt x="83233" y="100272"/>
                </a:cubicBezTo>
                <a:cubicBezTo>
                  <a:pt x="79711" y="102305"/>
                  <a:pt x="75950" y="103866"/>
                  <a:pt x="72044" y="104911"/>
                </a:cubicBezTo>
                <a:cubicBezTo>
                  <a:pt x="70133" y="105422"/>
                  <a:pt x="68644" y="106933"/>
                  <a:pt x="68161" y="108855"/>
                </a:cubicBezTo>
                <a:lnTo>
                  <a:pt x="66755" y="114483"/>
                </a:lnTo>
                <a:cubicBezTo>
                  <a:pt x="66750" y="114505"/>
                  <a:pt x="66744" y="114522"/>
                  <a:pt x="66733" y="114550"/>
                </a:cubicBezTo>
                <a:lnTo>
                  <a:pt x="53261" y="114550"/>
                </a:lnTo>
                <a:lnTo>
                  <a:pt x="51838" y="108855"/>
                </a:lnTo>
                <a:cubicBezTo>
                  <a:pt x="51355" y="106933"/>
                  <a:pt x="49866" y="105422"/>
                  <a:pt x="47955" y="104911"/>
                </a:cubicBezTo>
                <a:cubicBezTo>
                  <a:pt x="44050" y="103866"/>
                  <a:pt x="40288" y="102305"/>
                  <a:pt x="36761" y="100272"/>
                </a:cubicBezTo>
                <a:cubicBezTo>
                  <a:pt x="35916" y="99783"/>
                  <a:pt x="34977" y="99538"/>
                  <a:pt x="34038" y="99538"/>
                </a:cubicBezTo>
                <a:cubicBezTo>
                  <a:pt x="33061" y="99538"/>
                  <a:pt x="32094" y="99800"/>
                  <a:pt x="31227" y="100316"/>
                </a:cubicBezTo>
                <a:lnTo>
                  <a:pt x="26250" y="103305"/>
                </a:lnTo>
                <a:cubicBezTo>
                  <a:pt x="26233" y="103316"/>
                  <a:pt x="26211" y="103322"/>
                  <a:pt x="26188" y="103333"/>
                </a:cubicBezTo>
                <a:lnTo>
                  <a:pt x="16666" y="93805"/>
                </a:lnTo>
                <a:lnTo>
                  <a:pt x="19666" y="88800"/>
                </a:lnTo>
                <a:cubicBezTo>
                  <a:pt x="20688" y="87094"/>
                  <a:pt x="20705" y="84972"/>
                  <a:pt x="19711" y="83255"/>
                </a:cubicBezTo>
                <a:cubicBezTo>
                  <a:pt x="17661" y="79727"/>
                  <a:pt x="16094" y="75955"/>
                  <a:pt x="15044" y="72033"/>
                </a:cubicBezTo>
                <a:cubicBezTo>
                  <a:pt x="14533" y="70122"/>
                  <a:pt x="13016" y="68633"/>
                  <a:pt x="11100" y="68155"/>
                </a:cubicBezTo>
                <a:lnTo>
                  <a:pt x="5516" y="66755"/>
                </a:lnTo>
                <a:cubicBezTo>
                  <a:pt x="5494" y="66755"/>
                  <a:pt x="5477" y="66744"/>
                  <a:pt x="5455" y="66733"/>
                </a:cubicBezTo>
                <a:lnTo>
                  <a:pt x="5455" y="53261"/>
                </a:lnTo>
                <a:lnTo>
                  <a:pt x="11100" y="51850"/>
                </a:lnTo>
                <a:cubicBezTo>
                  <a:pt x="13016" y="51366"/>
                  <a:pt x="14533" y="49883"/>
                  <a:pt x="15044" y="47966"/>
                </a:cubicBezTo>
                <a:cubicBezTo>
                  <a:pt x="16094" y="44050"/>
                  <a:pt x="17661" y="40272"/>
                  <a:pt x="19711" y="36750"/>
                </a:cubicBezTo>
                <a:cubicBezTo>
                  <a:pt x="20705" y="35027"/>
                  <a:pt x="20688" y="32905"/>
                  <a:pt x="19666" y="31205"/>
                </a:cubicBezTo>
                <a:lnTo>
                  <a:pt x="16694" y="26250"/>
                </a:lnTo>
                <a:cubicBezTo>
                  <a:pt x="16688" y="26233"/>
                  <a:pt x="16677" y="26216"/>
                  <a:pt x="16666" y="26194"/>
                </a:cubicBezTo>
                <a:lnTo>
                  <a:pt x="26194" y="16666"/>
                </a:lnTo>
                <a:lnTo>
                  <a:pt x="31227" y="19683"/>
                </a:lnTo>
                <a:cubicBezTo>
                  <a:pt x="32094" y="20205"/>
                  <a:pt x="33061" y="20461"/>
                  <a:pt x="34038" y="20461"/>
                </a:cubicBezTo>
                <a:cubicBezTo>
                  <a:pt x="34977" y="20461"/>
                  <a:pt x="35916" y="20216"/>
                  <a:pt x="36766" y="19733"/>
                </a:cubicBezTo>
                <a:cubicBezTo>
                  <a:pt x="40283" y="17694"/>
                  <a:pt x="44050" y="16133"/>
                  <a:pt x="47955" y="15094"/>
                </a:cubicBezTo>
                <a:cubicBezTo>
                  <a:pt x="49866" y="14577"/>
                  <a:pt x="51355" y="13066"/>
                  <a:pt x="51838" y="11144"/>
                </a:cubicBezTo>
                <a:lnTo>
                  <a:pt x="53261" y="5455"/>
                </a:lnTo>
                <a:lnTo>
                  <a:pt x="66733" y="5455"/>
                </a:lnTo>
                <a:cubicBezTo>
                  <a:pt x="66744" y="5477"/>
                  <a:pt x="66750" y="5494"/>
                  <a:pt x="66755" y="5516"/>
                </a:cubicBezTo>
                <a:lnTo>
                  <a:pt x="68161" y="11144"/>
                </a:lnTo>
                <a:cubicBezTo>
                  <a:pt x="68644" y="13066"/>
                  <a:pt x="70133" y="14577"/>
                  <a:pt x="72044" y="15094"/>
                </a:cubicBezTo>
                <a:cubicBezTo>
                  <a:pt x="75950" y="16133"/>
                  <a:pt x="79711" y="17694"/>
                  <a:pt x="83233" y="19733"/>
                </a:cubicBezTo>
                <a:cubicBezTo>
                  <a:pt x="84077" y="20216"/>
                  <a:pt x="85022" y="20461"/>
                  <a:pt x="85961" y="20461"/>
                </a:cubicBezTo>
                <a:cubicBezTo>
                  <a:pt x="86933" y="20461"/>
                  <a:pt x="87900" y="20205"/>
                  <a:pt x="88766" y="19683"/>
                </a:cubicBezTo>
                <a:lnTo>
                  <a:pt x="93800" y="16666"/>
                </a:lnTo>
                <a:lnTo>
                  <a:pt x="103333" y="26194"/>
                </a:lnTo>
                <a:cubicBezTo>
                  <a:pt x="103322" y="26216"/>
                  <a:pt x="103316" y="26233"/>
                  <a:pt x="103305" y="26250"/>
                </a:cubicBezTo>
                <a:lnTo>
                  <a:pt x="100333" y="31200"/>
                </a:lnTo>
                <a:cubicBezTo>
                  <a:pt x="99311" y="32905"/>
                  <a:pt x="99294" y="35027"/>
                  <a:pt x="100294" y="36750"/>
                </a:cubicBezTo>
                <a:cubicBezTo>
                  <a:pt x="102338" y="40272"/>
                  <a:pt x="103905" y="44044"/>
                  <a:pt x="104955" y="47966"/>
                </a:cubicBezTo>
                <a:cubicBezTo>
                  <a:pt x="105466" y="49883"/>
                  <a:pt x="106977" y="51366"/>
                  <a:pt x="108900" y="51850"/>
                </a:cubicBezTo>
                <a:lnTo>
                  <a:pt x="114544" y="53261"/>
                </a:lnTo>
                <a:cubicBezTo>
                  <a:pt x="114544" y="53261"/>
                  <a:pt x="114544" y="66733"/>
                  <a:pt x="114544" y="66733"/>
                </a:cubicBezTo>
                <a:close/>
                <a:moveTo>
                  <a:pt x="116000" y="48005"/>
                </a:moveTo>
                <a:lnTo>
                  <a:pt x="110227" y="46555"/>
                </a:lnTo>
                <a:cubicBezTo>
                  <a:pt x="109033" y="42111"/>
                  <a:pt x="107266" y="37900"/>
                  <a:pt x="105011" y="34011"/>
                </a:cubicBezTo>
                <a:lnTo>
                  <a:pt x="108083" y="28888"/>
                </a:lnTo>
                <a:cubicBezTo>
                  <a:pt x="109027" y="27061"/>
                  <a:pt x="109644" y="24794"/>
                  <a:pt x="108083" y="23233"/>
                </a:cubicBezTo>
                <a:lnTo>
                  <a:pt x="96772" y="11916"/>
                </a:lnTo>
                <a:cubicBezTo>
                  <a:pt x="96066" y="11216"/>
                  <a:pt x="95200" y="10933"/>
                  <a:pt x="94305" y="10933"/>
                </a:cubicBezTo>
                <a:cubicBezTo>
                  <a:pt x="93211" y="10933"/>
                  <a:pt x="92066" y="11350"/>
                  <a:pt x="91111" y="11916"/>
                </a:cubicBezTo>
                <a:lnTo>
                  <a:pt x="85961" y="15005"/>
                </a:lnTo>
                <a:cubicBezTo>
                  <a:pt x="82083" y="12766"/>
                  <a:pt x="77888" y="11011"/>
                  <a:pt x="73455" y="9822"/>
                </a:cubicBezTo>
                <a:lnTo>
                  <a:pt x="72000" y="4000"/>
                </a:lnTo>
                <a:cubicBezTo>
                  <a:pt x="71377" y="2038"/>
                  <a:pt x="70211" y="0"/>
                  <a:pt x="68000" y="0"/>
                </a:cubicBezTo>
                <a:lnTo>
                  <a:pt x="52000" y="0"/>
                </a:lnTo>
                <a:cubicBezTo>
                  <a:pt x="49788" y="0"/>
                  <a:pt x="48500" y="2038"/>
                  <a:pt x="48000" y="4000"/>
                </a:cubicBezTo>
                <a:lnTo>
                  <a:pt x="46544" y="9822"/>
                </a:lnTo>
                <a:cubicBezTo>
                  <a:pt x="42111" y="11011"/>
                  <a:pt x="37916" y="12766"/>
                  <a:pt x="34038" y="15005"/>
                </a:cubicBezTo>
                <a:lnTo>
                  <a:pt x="28888" y="11916"/>
                </a:lnTo>
                <a:cubicBezTo>
                  <a:pt x="27933" y="11350"/>
                  <a:pt x="26788" y="10933"/>
                  <a:pt x="25694" y="10933"/>
                </a:cubicBezTo>
                <a:cubicBezTo>
                  <a:pt x="24800" y="10933"/>
                  <a:pt x="23933" y="11216"/>
                  <a:pt x="23227" y="11916"/>
                </a:cubicBezTo>
                <a:lnTo>
                  <a:pt x="11916" y="23233"/>
                </a:lnTo>
                <a:cubicBezTo>
                  <a:pt x="10355" y="24794"/>
                  <a:pt x="10972" y="27061"/>
                  <a:pt x="11916" y="28888"/>
                </a:cubicBezTo>
                <a:lnTo>
                  <a:pt x="14988" y="34011"/>
                </a:lnTo>
                <a:cubicBezTo>
                  <a:pt x="12733" y="37900"/>
                  <a:pt x="10961" y="42111"/>
                  <a:pt x="9772" y="46555"/>
                </a:cubicBezTo>
                <a:lnTo>
                  <a:pt x="4000" y="48005"/>
                </a:lnTo>
                <a:cubicBezTo>
                  <a:pt x="2038" y="48500"/>
                  <a:pt x="0" y="49788"/>
                  <a:pt x="0" y="52005"/>
                </a:cubicBezTo>
                <a:lnTo>
                  <a:pt x="0" y="68000"/>
                </a:lnTo>
                <a:cubicBezTo>
                  <a:pt x="0" y="70211"/>
                  <a:pt x="2038" y="71377"/>
                  <a:pt x="4000" y="72000"/>
                </a:cubicBezTo>
                <a:lnTo>
                  <a:pt x="9772" y="73444"/>
                </a:lnTo>
                <a:cubicBezTo>
                  <a:pt x="10961" y="77894"/>
                  <a:pt x="12733" y="82100"/>
                  <a:pt x="14988" y="85994"/>
                </a:cubicBezTo>
                <a:lnTo>
                  <a:pt x="11916" y="91111"/>
                </a:lnTo>
                <a:cubicBezTo>
                  <a:pt x="10883" y="92850"/>
                  <a:pt x="10355" y="95205"/>
                  <a:pt x="11916" y="96772"/>
                </a:cubicBezTo>
                <a:lnTo>
                  <a:pt x="23227" y="108083"/>
                </a:lnTo>
                <a:cubicBezTo>
                  <a:pt x="23916" y="108772"/>
                  <a:pt x="24744" y="109038"/>
                  <a:pt x="25611" y="109038"/>
                </a:cubicBezTo>
                <a:cubicBezTo>
                  <a:pt x="26705" y="109038"/>
                  <a:pt x="27866" y="108611"/>
                  <a:pt x="28888" y="108083"/>
                </a:cubicBezTo>
                <a:lnTo>
                  <a:pt x="34038" y="104994"/>
                </a:lnTo>
                <a:cubicBezTo>
                  <a:pt x="37916" y="107233"/>
                  <a:pt x="42111" y="108994"/>
                  <a:pt x="46544" y="110177"/>
                </a:cubicBezTo>
                <a:lnTo>
                  <a:pt x="48000" y="116000"/>
                </a:lnTo>
                <a:cubicBezTo>
                  <a:pt x="48500" y="117961"/>
                  <a:pt x="49788" y="120000"/>
                  <a:pt x="52000" y="120000"/>
                </a:cubicBezTo>
                <a:lnTo>
                  <a:pt x="68000" y="120000"/>
                </a:lnTo>
                <a:cubicBezTo>
                  <a:pt x="70211" y="120000"/>
                  <a:pt x="71377" y="117961"/>
                  <a:pt x="72000" y="116000"/>
                </a:cubicBezTo>
                <a:lnTo>
                  <a:pt x="73455" y="110177"/>
                </a:lnTo>
                <a:cubicBezTo>
                  <a:pt x="77888" y="108994"/>
                  <a:pt x="82083" y="107233"/>
                  <a:pt x="85961" y="104994"/>
                </a:cubicBezTo>
                <a:lnTo>
                  <a:pt x="91111" y="108083"/>
                </a:lnTo>
                <a:cubicBezTo>
                  <a:pt x="92133" y="108611"/>
                  <a:pt x="93294" y="109038"/>
                  <a:pt x="94388" y="109038"/>
                </a:cubicBezTo>
                <a:cubicBezTo>
                  <a:pt x="95255" y="109038"/>
                  <a:pt x="96077" y="108772"/>
                  <a:pt x="96772" y="108083"/>
                </a:cubicBezTo>
                <a:lnTo>
                  <a:pt x="108083" y="96772"/>
                </a:lnTo>
                <a:cubicBezTo>
                  <a:pt x="109644" y="95205"/>
                  <a:pt x="109116" y="92850"/>
                  <a:pt x="108083" y="91111"/>
                </a:cubicBezTo>
                <a:lnTo>
                  <a:pt x="105011" y="85994"/>
                </a:lnTo>
                <a:cubicBezTo>
                  <a:pt x="107266" y="82100"/>
                  <a:pt x="109033" y="77894"/>
                  <a:pt x="110227" y="73444"/>
                </a:cubicBezTo>
                <a:lnTo>
                  <a:pt x="116000" y="72000"/>
                </a:lnTo>
                <a:cubicBezTo>
                  <a:pt x="117961" y="71377"/>
                  <a:pt x="120000" y="70211"/>
                  <a:pt x="120000" y="68000"/>
                </a:cubicBezTo>
                <a:lnTo>
                  <a:pt x="120000" y="52005"/>
                </a:lnTo>
                <a:cubicBezTo>
                  <a:pt x="120000" y="49788"/>
                  <a:pt x="117961" y="48500"/>
                  <a:pt x="116000" y="48005"/>
                </a:cubicBezTo>
                <a:moveTo>
                  <a:pt x="87272" y="60000"/>
                </a:moveTo>
                <a:cubicBezTo>
                  <a:pt x="87272" y="74144"/>
                  <a:pt x="76505" y="85766"/>
                  <a:pt x="62727" y="87138"/>
                </a:cubicBezTo>
                <a:lnTo>
                  <a:pt x="62727" y="70522"/>
                </a:lnTo>
                <a:cubicBezTo>
                  <a:pt x="67427" y="69311"/>
                  <a:pt x="70911" y="65077"/>
                  <a:pt x="70911" y="60000"/>
                </a:cubicBezTo>
                <a:cubicBezTo>
                  <a:pt x="70911" y="59055"/>
                  <a:pt x="70750" y="58155"/>
                  <a:pt x="70522" y="57277"/>
                </a:cubicBezTo>
                <a:lnTo>
                  <a:pt x="85044" y="49205"/>
                </a:lnTo>
                <a:cubicBezTo>
                  <a:pt x="86472" y="52516"/>
                  <a:pt x="87272" y="56166"/>
                  <a:pt x="87272" y="60000"/>
                </a:cubicBezTo>
                <a:moveTo>
                  <a:pt x="54544" y="60000"/>
                </a:moveTo>
                <a:cubicBezTo>
                  <a:pt x="54544" y="56988"/>
                  <a:pt x="56988" y="54544"/>
                  <a:pt x="60000" y="54544"/>
                </a:cubicBezTo>
                <a:cubicBezTo>
                  <a:pt x="63011" y="54544"/>
                  <a:pt x="65455" y="56988"/>
                  <a:pt x="65455" y="60000"/>
                </a:cubicBezTo>
                <a:cubicBezTo>
                  <a:pt x="65455" y="63011"/>
                  <a:pt x="63011" y="65455"/>
                  <a:pt x="60000" y="65455"/>
                </a:cubicBezTo>
                <a:cubicBezTo>
                  <a:pt x="56988" y="65455"/>
                  <a:pt x="54544" y="63011"/>
                  <a:pt x="54544" y="60000"/>
                </a:cubicBezTo>
                <a:moveTo>
                  <a:pt x="57272" y="87138"/>
                </a:moveTo>
                <a:cubicBezTo>
                  <a:pt x="43494" y="85766"/>
                  <a:pt x="32727" y="74144"/>
                  <a:pt x="32727" y="60000"/>
                </a:cubicBezTo>
                <a:cubicBezTo>
                  <a:pt x="32727" y="56166"/>
                  <a:pt x="33527" y="52516"/>
                  <a:pt x="34955" y="49205"/>
                </a:cubicBezTo>
                <a:lnTo>
                  <a:pt x="49477" y="57277"/>
                </a:lnTo>
                <a:cubicBezTo>
                  <a:pt x="49250" y="58155"/>
                  <a:pt x="49088" y="59055"/>
                  <a:pt x="49088" y="60000"/>
                </a:cubicBezTo>
                <a:cubicBezTo>
                  <a:pt x="49088" y="65077"/>
                  <a:pt x="52572" y="69311"/>
                  <a:pt x="57272" y="70522"/>
                </a:cubicBezTo>
                <a:cubicBezTo>
                  <a:pt x="57272" y="70522"/>
                  <a:pt x="57272" y="87138"/>
                  <a:pt x="57272" y="87138"/>
                </a:cubicBezTo>
                <a:close/>
                <a:moveTo>
                  <a:pt x="60000" y="32727"/>
                </a:moveTo>
                <a:cubicBezTo>
                  <a:pt x="69277" y="32727"/>
                  <a:pt x="77455" y="37372"/>
                  <a:pt x="82383" y="44444"/>
                </a:cubicBezTo>
                <a:lnTo>
                  <a:pt x="67888" y="52500"/>
                </a:lnTo>
                <a:cubicBezTo>
                  <a:pt x="65900" y="50411"/>
                  <a:pt x="63111" y="49088"/>
                  <a:pt x="60000" y="49088"/>
                </a:cubicBezTo>
                <a:cubicBezTo>
                  <a:pt x="56888" y="49088"/>
                  <a:pt x="54100" y="50411"/>
                  <a:pt x="52111" y="52500"/>
                </a:cubicBezTo>
                <a:lnTo>
                  <a:pt x="37616" y="44444"/>
                </a:lnTo>
                <a:cubicBezTo>
                  <a:pt x="42544" y="37372"/>
                  <a:pt x="50722" y="32727"/>
                  <a:pt x="60000" y="32727"/>
                </a:cubicBezTo>
                <a:moveTo>
                  <a:pt x="60000" y="27272"/>
                </a:moveTo>
                <a:cubicBezTo>
                  <a:pt x="41927" y="27272"/>
                  <a:pt x="27272" y="41927"/>
                  <a:pt x="27272" y="60000"/>
                </a:cubicBezTo>
                <a:cubicBezTo>
                  <a:pt x="27272" y="78077"/>
                  <a:pt x="41927" y="92727"/>
                  <a:pt x="60000" y="92727"/>
                </a:cubicBezTo>
                <a:cubicBezTo>
                  <a:pt x="78072" y="92727"/>
                  <a:pt x="92727" y="78077"/>
                  <a:pt x="92727" y="60000"/>
                </a:cubicBezTo>
                <a:cubicBezTo>
                  <a:pt x="92727" y="41927"/>
                  <a:pt x="78072" y="27272"/>
                  <a:pt x="60000" y="272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7" name="Google Shape;517;p29"/>
          <p:cNvSpPr/>
          <p:nvPr/>
        </p:nvSpPr>
        <p:spPr>
          <a:xfrm>
            <a:off x="8057565" y="989455"/>
            <a:ext cx="220500" cy="220500"/>
          </a:xfrm>
          <a:custGeom>
            <a:rect b="b" l="l" r="r" t="t"/>
            <a:pathLst>
              <a:path extrusionOk="0" h="120000" w="120000">
                <a:moveTo>
                  <a:pt x="114544" y="44972"/>
                </a:moveTo>
                <a:lnTo>
                  <a:pt x="111616" y="48000"/>
                </a:lnTo>
                <a:cubicBezTo>
                  <a:pt x="107188" y="46811"/>
                  <a:pt x="102677" y="46233"/>
                  <a:pt x="98194" y="46233"/>
                </a:cubicBezTo>
                <a:lnTo>
                  <a:pt x="95277" y="40983"/>
                </a:lnTo>
                <a:cubicBezTo>
                  <a:pt x="94733" y="40016"/>
                  <a:pt x="93950" y="39083"/>
                  <a:pt x="93005" y="38538"/>
                </a:cubicBezTo>
                <a:cubicBezTo>
                  <a:pt x="92227" y="38088"/>
                  <a:pt x="91344" y="37900"/>
                  <a:pt x="90377" y="38155"/>
                </a:cubicBezTo>
                <a:lnTo>
                  <a:pt x="74927" y="42294"/>
                </a:lnTo>
                <a:cubicBezTo>
                  <a:pt x="72788" y="42866"/>
                  <a:pt x="72194" y="45138"/>
                  <a:pt x="72094" y="47194"/>
                </a:cubicBezTo>
                <a:lnTo>
                  <a:pt x="72200" y="53166"/>
                </a:lnTo>
                <a:cubicBezTo>
                  <a:pt x="68294" y="55405"/>
                  <a:pt x="64661" y="58172"/>
                  <a:pt x="61405" y="61427"/>
                </a:cubicBezTo>
                <a:lnTo>
                  <a:pt x="55683" y="59788"/>
                </a:lnTo>
                <a:cubicBezTo>
                  <a:pt x="53738" y="59244"/>
                  <a:pt x="51327" y="59344"/>
                  <a:pt x="50222" y="61255"/>
                </a:cubicBezTo>
                <a:lnTo>
                  <a:pt x="42222" y="75111"/>
                </a:lnTo>
                <a:cubicBezTo>
                  <a:pt x="41116" y="77022"/>
                  <a:pt x="42300" y="79050"/>
                  <a:pt x="43683" y="80577"/>
                </a:cubicBezTo>
                <a:lnTo>
                  <a:pt x="47961" y="84711"/>
                </a:lnTo>
                <a:cubicBezTo>
                  <a:pt x="46772" y="89161"/>
                  <a:pt x="46194" y="93688"/>
                  <a:pt x="46205" y="98188"/>
                </a:cubicBezTo>
                <a:lnTo>
                  <a:pt x="40983" y="101088"/>
                </a:lnTo>
                <a:cubicBezTo>
                  <a:pt x="39222" y="102072"/>
                  <a:pt x="37583" y="103850"/>
                  <a:pt x="38155" y="105983"/>
                </a:cubicBezTo>
                <a:lnTo>
                  <a:pt x="40450" y="114550"/>
                </a:lnTo>
                <a:lnTo>
                  <a:pt x="10911" y="114550"/>
                </a:lnTo>
                <a:cubicBezTo>
                  <a:pt x="7900" y="114550"/>
                  <a:pt x="5455" y="112100"/>
                  <a:pt x="5455" y="109088"/>
                </a:cubicBezTo>
                <a:lnTo>
                  <a:pt x="5455" y="62727"/>
                </a:lnTo>
                <a:lnTo>
                  <a:pt x="10727" y="62727"/>
                </a:lnTo>
                <a:cubicBezTo>
                  <a:pt x="12933" y="62727"/>
                  <a:pt x="14100" y="60688"/>
                  <a:pt x="14727" y="58727"/>
                </a:cubicBezTo>
                <a:lnTo>
                  <a:pt x="16183" y="52905"/>
                </a:lnTo>
                <a:cubicBezTo>
                  <a:pt x="20616" y="51722"/>
                  <a:pt x="24811" y="49961"/>
                  <a:pt x="28688" y="47722"/>
                </a:cubicBezTo>
                <a:lnTo>
                  <a:pt x="33838" y="50811"/>
                </a:lnTo>
                <a:cubicBezTo>
                  <a:pt x="34861" y="51338"/>
                  <a:pt x="36022" y="51761"/>
                  <a:pt x="37116" y="51761"/>
                </a:cubicBezTo>
                <a:cubicBezTo>
                  <a:pt x="37983" y="51761"/>
                  <a:pt x="38805" y="51500"/>
                  <a:pt x="39500" y="50811"/>
                </a:cubicBezTo>
                <a:lnTo>
                  <a:pt x="50811" y="39494"/>
                </a:lnTo>
                <a:cubicBezTo>
                  <a:pt x="52372" y="37933"/>
                  <a:pt x="51844" y="35577"/>
                  <a:pt x="50811" y="33838"/>
                </a:cubicBezTo>
                <a:lnTo>
                  <a:pt x="47738" y="28716"/>
                </a:lnTo>
                <a:cubicBezTo>
                  <a:pt x="49994" y="24827"/>
                  <a:pt x="51761" y="20616"/>
                  <a:pt x="52950" y="16172"/>
                </a:cubicBezTo>
                <a:lnTo>
                  <a:pt x="58727" y="14727"/>
                </a:lnTo>
                <a:cubicBezTo>
                  <a:pt x="60688" y="14100"/>
                  <a:pt x="62727" y="12933"/>
                  <a:pt x="62727" y="10727"/>
                </a:cubicBezTo>
                <a:lnTo>
                  <a:pt x="62727" y="5455"/>
                </a:lnTo>
                <a:lnTo>
                  <a:pt x="109088" y="5455"/>
                </a:lnTo>
                <a:cubicBezTo>
                  <a:pt x="112100" y="5455"/>
                  <a:pt x="114544" y="7894"/>
                  <a:pt x="114544" y="10911"/>
                </a:cubicBezTo>
                <a:cubicBezTo>
                  <a:pt x="114544" y="10911"/>
                  <a:pt x="114544" y="44972"/>
                  <a:pt x="114544" y="44972"/>
                </a:cubicBezTo>
                <a:close/>
                <a:moveTo>
                  <a:pt x="114544" y="69966"/>
                </a:moveTo>
                <a:cubicBezTo>
                  <a:pt x="109722" y="67155"/>
                  <a:pt x="104166" y="65455"/>
                  <a:pt x="98183" y="65455"/>
                </a:cubicBezTo>
                <a:cubicBezTo>
                  <a:pt x="80105" y="65455"/>
                  <a:pt x="65455" y="80105"/>
                  <a:pt x="65455" y="98183"/>
                </a:cubicBezTo>
                <a:cubicBezTo>
                  <a:pt x="65455" y="104172"/>
                  <a:pt x="67155" y="109722"/>
                  <a:pt x="69966" y="114550"/>
                </a:cubicBezTo>
                <a:lnTo>
                  <a:pt x="46100" y="114550"/>
                </a:lnTo>
                <a:lnTo>
                  <a:pt x="43750" y="105788"/>
                </a:lnTo>
                <a:lnTo>
                  <a:pt x="48855" y="102955"/>
                </a:lnTo>
                <a:cubicBezTo>
                  <a:pt x="50588" y="101988"/>
                  <a:pt x="51661" y="100155"/>
                  <a:pt x="51661" y="98172"/>
                </a:cubicBezTo>
                <a:cubicBezTo>
                  <a:pt x="51655" y="94100"/>
                  <a:pt x="52177" y="90044"/>
                  <a:pt x="53233" y="86122"/>
                </a:cubicBezTo>
                <a:cubicBezTo>
                  <a:pt x="53744" y="84211"/>
                  <a:pt x="53177" y="82172"/>
                  <a:pt x="51755" y="80794"/>
                </a:cubicBezTo>
                <a:lnTo>
                  <a:pt x="47622" y="76794"/>
                </a:lnTo>
                <a:cubicBezTo>
                  <a:pt x="47605" y="76777"/>
                  <a:pt x="47588" y="76761"/>
                  <a:pt x="47577" y="76738"/>
                </a:cubicBezTo>
                <a:lnTo>
                  <a:pt x="54311" y="65072"/>
                </a:lnTo>
                <a:lnTo>
                  <a:pt x="59905" y="66672"/>
                </a:lnTo>
                <a:cubicBezTo>
                  <a:pt x="61811" y="67216"/>
                  <a:pt x="63861" y="66683"/>
                  <a:pt x="65266" y="65283"/>
                </a:cubicBezTo>
                <a:cubicBezTo>
                  <a:pt x="68133" y="62411"/>
                  <a:pt x="71377" y="59927"/>
                  <a:pt x="74916" y="57894"/>
                </a:cubicBezTo>
                <a:cubicBezTo>
                  <a:pt x="76633" y="56905"/>
                  <a:pt x="77683" y="55061"/>
                  <a:pt x="77650" y="53077"/>
                </a:cubicBezTo>
                <a:lnTo>
                  <a:pt x="77555" y="47300"/>
                </a:lnTo>
                <a:lnTo>
                  <a:pt x="77555" y="47238"/>
                </a:lnTo>
                <a:lnTo>
                  <a:pt x="90577" y="43750"/>
                </a:lnTo>
                <a:lnTo>
                  <a:pt x="93427" y="48883"/>
                </a:lnTo>
                <a:cubicBezTo>
                  <a:pt x="93916" y="49766"/>
                  <a:pt x="94622" y="50472"/>
                  <a:pt x="95466" y="50955"/>
                </a:cubicBezTo>
                <a:cubicBezTo>
                  <a:pt x="96277" y="51427"/>
                  <a:pt x="97216" y="51688"/>
                  <a:pt x="98194" y="51688"/>
                </a:cubicBezTo>
                <a:cubicBezTo>
                  <a:pt x="102261" y="51688"/>
                  <a:pt x="106305" y="52216"/>
                  <a:pt x="110205" y="53272"/>
                </a:cubicBezTo>
                <a:cubicBezTo>
                  <a:pt x="111700" y="53666"/>
                  <a:pt x="113272" y="53394"/>
                  <a:pt x="114544" y="52577"/>
                </a:cubicBezTo>
                <a:cubicBezTo>
                  <a:pt x="114544" y="52577"/>
                  <a:pt x="114544" y="69966"/>
                  <a:pt x="114544" y="69966"/>
                </a:cubicBezTo>
                <a:close/>
                <a:moveTo>
                  <a:pt x="114544" y="85972"/>
                </a:moveTo>
                <a:lnTo>
                  <a:pt x="106072" y="90683"/>
                </a:lnTo>
                <a:cubicBezTo>
                  <a:pt x="104083" y="88588"/>
                  <a:pt x="101294" y="87272"/>
                  <a:pt x="98183" y="87272"/>
                </a:cubicBezTo>
                <a:cubicBezTo>
                  <a:pt x="95072" y="87272"/>
                  <a:pt x="92277" y="88588"/>
                  <a:pt x="90294" y="90683"/>
                </a:cubicBezTo>
                <a:lnTo>
                  <a:pt x="75794" y="82627"/>
                </a:lnTo>
                <a:cubicBezTo>
                  <a:pt x="80722" y="75550"/>
                  <a:pt x="88905" y="70911"/>
                  <a:pt x="98183" y="70911"/>
                </a:cubicBezTo>
                <a:cubicBezTo>
                  <a:pt x="104350" y="70911"/>
                  <a:pt x="109988" y="73005"/>
                  <a:pt x="114544" y="76466"/>
                </a:cubicBezTo>
                <a:cubicBezTo>
                  <a:pt x="114544" y="76466"/>
                  <a:pt x="114544" y="85972"/>
                  <a:pt x="114544" y="85972"/>
                </a:cubicBezTo>
                <a:close/>
                <a:moveTo>
                  <a:pt x="114544" y="109088"/>
                </a:moveTo>
                <a:cubicBezTo>
                  <a:pt x="114544" y="112100"/>
                  <a:pt x="112100" y="114550"/>
                  <a:pt x="109088" y="114550"/>
                </a:cubicBezTo>
                <a:lnTo>
                  <a:pt x="100911" y="114550"/>
                </a:lnTo>
                <a:lnTo>
                  <a:pt x="100911" y="108705"/>
                </a:lnTo>
                <a:cubicBezTo>
                  <a:pt x="105605" y="107488"/>
                  <a:pt x="109088" y="103261"/>
                  <a:pt x="109088" y="98183"/>
                </a:cubicBezTo>
                <a:cubicBezTo>
                  <a:pt x="109088" y="97233"/>
                  <a:pt x="108933" y="96327"/>
                  <a:pt x="108705" y="95455"/>
                </a:cubicBezTo>
                <a:lnTo>
                  <a:pt x="114544" y="92211"/>
                </a:lnTo>
                <a:cubicBezTo>
                  <a:pt x="114544" y="92211"/>
                  <a:pt x="114544" y="109088"/>
                  <a:pt x="114544" y="109088"/>
                </a:cubicBezTo>
                <a:close/>
                <a:moveTo>
                  <a:pt x="92727" y="98183"/>
                </a:moveTo>
                <a:cubicBezTo>
                  <a:pt x="92727" y="95172"/>
                  <a:pt x="95172" y="92727"/>
                  <a:pt x="98183" y="92727"/>
                </a:cubicBezTo>
                <a:cubicBezTo>
                  <a:pt x="101188" y="92727"/>
                  <a:pt x="103638" y="95172"/>
                  <a:pt x="103638" y="98183"/>
                </a:cubicBezTo>
                <a:cubicBezTo>
                  <a:pt x="103638" y="101194"/>
                  <a:pt x="101188" y="103638"/>
                  <a:pt x="98183" y="103638"/>
                </a:cubicBezTo>
                <a:cubicBezTo>
                  <a:pt x="95172" y="103638"/>
                  <a:pt x="92727" y="101194"/>
                  <a:pt x="92727" y="98183"/>
                </a:cubicBezTo>
                <a:moveTo>
                  <a:pt x="95455" y="114550"/>
                </a:moveTo>
                <a:lnTo>
                  <a:pt x="76427" y="114550"/>
                </a:lnTo>
                <a:cubicBezTo>
                  <a:pt x="72988" y="109983"/>
                  <a:pt x="70911" y="104338"/>
                  <a:pt x="70911" y="98183"/>
                </a:cubicBezTo>
                <a:cubicBezTo>
                  <a:pt x="70911" y="94344"/>
                  <a:pt x="71705" y="90700"/>
                  <a:pt x="73138" y="87388"/>
                </a:cubicBezTo>
                <a:lnTo>
                  <a:pt x="87661" y="95455"/>
                </a:lnTo>
                <a:cubicBezTo>
                  <a:pt x="87433" y="96327"/>
                  <a:pt x="87272" y="97233"/>
                  <a:pt x="87272" y="98183"/>
                </a:cubicBezTo>
                <a:cubicBezTo>
                  <a:pt x="87272" y="103261"/>
                  <a:pt x="90755" y="107488"/>
                  <a:pt x="95455" y="108705"/>
                </a:cubicBezTo>
                <a:cubicBezTo>
                  <a:pt x="95455" y="108705"/>
                  <a:pt x="95455" y="114550"/>
                  <a:pt x="95455" y="114550"/>
                </a:cubicBezTo>
                <a:close/>
                <a:moveTo>
                  <a:pt x="5455" y="29866"/>
                </a:moveTo>
                <a:cubicBezTo>
                  <a:pt x="18338" y="28583"/>
                  <a:pt x="28583" y="18338"/>
                  <a:pt x="29861" y="5455"/>
                </a:cubicBezTo>
                <a:lnTo>
                  <a:pt x="57272" y="5455"/>
                </a:lnTo>
                <a:lnTo>
                  <a:pt x="57272" y="9461"/>
                </a:lnTo>
                <a:cubicBezTo>
                  <a:pt x="57250" y="9472"/>
                  <a:pt x="57233" y="9477"/>
                  <a:pt x="57211" y="9483"/>
                </a:cubicBezTo>
                <a:lnTo>
                  <a:pt x="51627" y="10877"/>
                </a:lnTo>
                <a:cubicBezTo>
                  <a:pt x="49705" y="11361"/>
                  <a:pt x="48194" y="12850"/>
                  <a:pt x="47683" y="14761"/>
                </a:cubicBezTo>
                <a:cubicBezTo>
                  <a:pt x="46633" y="18683"/>
                  <a:pt x="45066" y="22455"/>
                  <a:pt x="43022" y="25977"/>
                </a:cubicBezTo>
                <a:cubicBezTo>
                  <a:pt x="42022" y="27700"/>
                  <a:pt x="42038" y="29822"/>
                  <a:pt x="43061" y="31522"/>
                </a:cubicBezTo>
                <a:lnTo>
                  <a:pt x="46066" y="36527"/>
                </a:lnTo>
                <a:lnTo>
                  <a:pt x="36533" y="46061"/>
                </a:lnTo>
                <a:cubicBezTo>
                  <a:pt x="36516" y="46055"/>
                  <a:pt x="36494" y="46044"/>
                  <a:pt x="36477" y="46033"/>
                </a:cubicBezTo>
                <a:lnTo>
                  <a:pt x="31494" y="43044"/>
                </a:lnTo>
                <a:cubicBezTo>
                  <a:pt x="30627" y="42527"/>
                  <a:pt x="29661" y="42266"/>
                  <a:pt x="28688" y="42266"/>
                </a:cubicBezTo>
                <a:cubicBezTo>
                  <a:pt x="27750" y="42266"/>
                  <a:pt x="26805" y="42511"/>
                  <a:pt x="25961" y="42994"/>
                </a:cubicBezTo>
                <a:cubicBezTo>
                  <a:pt x="22438" y="45033"/>
                  <a:pt x="18677" y="46594"/>
                  <a:pt x="14772" y="47638"/>
                </a:cubicBezTo>
                <a:cubicBezTo>
                  <a:pt x="12861" y="48144"/>
                  <a:pt x="11372" y="49655"/>
                  <a:pt x="10888" y="51583"/>
                </a:cubicBezTo>
                <a:lnTo>
                  <a:pt x="9483" y="57211"/>
                </a:lnTo>
                <a:cubicBezTo>
                  <a:pt x="9477" y="57233"/>
                  <a:pt x="9472" y="57250"/>
                  <a:pt x="9461" y="57277"/>
                </a:cubicBezTo>
                <a:lnTo>
                  <a:pt x="5455" y="57277"/>
                </a:lnTo>
                <a:cubicBezTo>
                  <a:pt x="5455" y="57277"/>
                  <a:pt x="5455" y="29866"/>
                  <a:pt x="5455" y="29866"/>
                </a:cubicBezTo>
                <a:close/>
                <a:moveTo>
                  <a:pt x="5455" y="10911"/>
                </a:moveTo>
                <a:cubicBezTo>
                  <a:pt x="5455" y="7894"/>
                  <a:pt x="7900" y="5455"/>
                  <a:pt x="10911" y="5455"/>
                </a:cubicBezTo>
                <a:lnTo>
                  <a:pt x="24355" y="5455"/>
                </a:lnTo>
                <a:cubicBezTo>
                  <a:pt x="23122" y="15322"/>
                  <a:pt x="15322" y="23122"/>
                  <a:pt x="5455" y="24355"/>
                </a:cubicBezTo>
                <a:cubicBezTo>
                  <a:pt x="5455" y="24355"/>
                  <a:pt x="5455" y="10911"/>
                  <a:pt x="5455" y="10911"/>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8" name="Google Shape;518;p29"/>
          <p:cNvSpPr/>
          <p:nvPr/>
        </p:nvSpPr>
        <p:spPr>
          <a:xfrm>
            <a:off x="8479078" y="1009527"/>
            <a:ext cx="220500" cy="180900"/>
          </a:xfrm>
          <a:custGeom>
            <a:rect b="b" l="l" r="r" t="t"/>
            <a:pathLst>
              <a:path extrusionOk="0" h="120000" w="120000">
                <a:moveTo>
                  <a:pt x="19088" y="46666"/>
                </a:moveTo>
                <a:lnTo>
                  <a:pt x="100911" y="46666"/>
                </a:lnTo>
                <a:cubicBezTo>
                  <a:pt x="102416" y="46666"/>
                  <a:pt x="103638" y="45177"/>
                  <a:pt x="103638" y="43333"/>
                </a:cubicBezTo>
                <a:cubicBezTo>
                  <a:pt x="103638" y="41488"/>
                  <a:pt x="102416" y="40000"/>
                  <a:pt x="100911" y="40000"/>
                </a:cubicBezTo>
                <a:lnTo>
                  <a:pt x="19088" y="40000"/>
                </a:lnTo>
                <a:cubicBezTo>
                  <a:pt x="17583" y="40000"/>
                  <a:pt x="16361" y="41488"/>
                  <a:pt x="16361" y="43333"/>
                </a:cubicBezTo>
                <a:cubicBezTo>
                  <a:pt x="16361" y="45177"/>
                  <a:pt x="17583" y="46666"/>
                  <a:pt x="19088" y="46666"/>
                </a:cubicBezTo>
                <a:moveTo>
                  <a:pt x="19088" y="60000"/>
                </a:moveTo>
                <a:lnTo>
                  <a:pt x="100911" y="60000"/>
                </a:lnTo>
                <a:cubicBezTo>
                  <a:pt x="102416" y="60000"/>
                  <a:pt x="103638" y="58511"/>
                  <a:pt x="103638" y="56666"/>
                </a:cubicBezTo>
                <a:cubicBezTo>
                  <a:pt x="103638" y="54822"/>
                  <a:pt x="102416" y="53333"/>
                  <a:pt x="100911" y="53333"/>
                </a:cubicBezTo>
                <a:lnTo>
                  <a:pt x="19088" y="53333"/>
                </a:lnTo>
                <a:cubicBezTo>
                  <a:pt x="17583" y="53333"/>
                  <a:pt x="16361" y="54822"/>
                  <a:pt x="16361" y="56666"/>
                </a:cubicBezTo>
                <a:cubicBezTo>
                  <a:pt x="16361" y="58511"/>
                  <a:pt x="17583" y="60000"/>
                  <a:pt x="19088" y="60000"/>
                </a:cubicBezTo>
                <a:moveTo>
                  <a:pt x="19088" y="73333"/>
                </a:moveTo>
                <a:lnTo>
                  <a:pt x="73638" y="73333"/>
                </a:lnTo>
                <a:cubicBezTo>
                  <a:pt x="75144" y="73333"/>
                  <a:pt x="76361" y="71838"/>
                  <a:pt x="76361" y="70005"/>
                </a:cubicBezTo>
                <a:cubicBezTo>
                  <a:pt x="76361" y="68155"/>
                  <a:pt x="75144" y="66666"/>
                  <a:pt x="73638" y="66666"/>
                </a:cubicBezTo>
                <a:lnTo>
                  <a:pt x="19088" y="66666"/>
                </a:lnTo>
                <a:cubicBezTo>
                  <a:pt x="17583" y="66666"/>
                  <a:pt x="16361" y="68155"/>
                  <a:pt x="16361" y="70005"/>
                </a:cubicBezTo>
                <a:cubicBezTo>
                  <a:pt x="16361" y="71838"/>
                  <a:pt x="17583" y="73333"/>
                  <a:pt x="19088" y="73333"/>
                </a:cubicBezTo>
                <a:moveTo>
                  <a:pt x="114544" y="106666"/>
                </a:moveTo>
                <a:lnTo>
                  <a:pt x="100633" y="106666"/>
                </a:lnTo>
                <a:cubicBezTo>
                  <a:pt x="99372" y="99061"/>
                  <a:pt x="93872" y="93333"/>
                  <a:pt x="87272" y="93333"/>
                </a:cubicBezTo>
                <a:cubicBezTo>
                  <a:pt x="80677" y="93333"/>
                  <a:pt x="75177" y="99061"/>
                  <a:pt x="73911" y="106666"/>
                </a:cubicBezTo>
                <a:lnTo>
                  <a:pt x="46088" y="106666"/>
                </a:lnTo>
                <a:cubicBezTo>
                  <a:pt x="44822" y="99061"/>
                  <a:pt x="39322" y="93333"/>
                  <a:pt x="32727" y="93333"/>
                </a:cubicBezTo>
                <a:cubicBezTo>
                  <a:pt x="26127" y="93333"/>
                  <a:pt x="20627" y="99061"/>
                  <a:pt x="19366" y="106666"/>
                </a:cubicBezTo>
                <a:lnTo>
                  <a:pt x="5455" y="106666"/>
                </a:lnTo>
                <a:lnTo>
                  <a:pt x="5455" y="6666"/>
                </a:lnTo>
                <a:lnTo>
                  <a:pt x="114544" y="6666"/>
                </a:lnTo>
                <a:cubicBezTo>
                  <a:pt x="114544" y="6666"/>
                  <a:pt x="114544" y="106666"/>
                  <a:pt x="114544" y="106666"/>
                </a:cubicBezTo>
                <a:close/>
                <a:moveTo>
                  <a:pt x="114544" y="0"/>
                </a:moveTo>
                <a:lnTo>
                  <a:pt x="5455" y="0"/>
                </a:lnTo>
                <a:cubicBezTo>
                  <a:pt x="2444" y="0"/>
                  <a:pt x="0" y="2988"/>
                  <a:pt x="0" y="6666"/>
                </a:cubicBezTo>
                <a:lnTo>
                  <a:pt x="0" y="106666"/>
                </a:lnTo>
                <a:cubicBezTo>
                  <a:pt x="0" y="110344"/>
                  <a:pt x="2444" y="113333"/>
                  <a:pt x="5455" y="113333"/>
                </a:cubicBezTo>
                <a:lnTo>
                  <a:pt x="21816" y="113333"/>
                </a:lnTo>
                <a:cubicBezTo>
                  <a:pt x="23327" y="113333"/>
                  <a:pt x="24544" y="111844"/>
                  <a:pt x="24544" y="110000"/>
                </a:cubicBezTo>
                <a:cubicBezTo>
                  <a:pt x="24544" y="104483"/>
                  <a:pt x="28211" y="100000"/>
                  <a:pt x="32727" y="100000"/>
                </a:cubicBezTo>
                <a:cubicBezTo>
                  <a:pt x="37244" y="100000"/>
                  <a:pt x="40911" y="104483"/>
                  <a:pt x="40911" y="110000"/>
                </a:cubicBezTo>
                <a:cubicBezTo>
                  <a:pt x="40911" y="111844"/>
                  <a:pt x="42127" y="113333"/>
                  <a:pt x="43638" y="113333"/>
                </a:cubicBezTo>
                <a:lnTo>
                  <a:pt x="76361" y="113333"/>
                </a:lnTo>
                <a:cubicBezTo>
                  <a:pt x="77872" y="113333"/>
                  <a:pt x="79088" y="111844"/>
                  <a:pt x="79088" y="110000"/>
                </a:cubicBezTo>
                <a:cubicBezTo>
                  <a:pt x="79088" y="104483"/>
                  <a:pt x="82755" y="100000"/>
                  <a:pt x="87272" y="100000"/>
                </a:cubicBezTo>
                <a:cubicBezTo>
                  <a:pt x="91794" y="100000"/>
                  <a:pt x="95455" y="104483"/>
                  <a:pt x="95455" y="110000"/>
                </a:cubicBezTo>
                <a:cubicBezTo>
                  <a:pt x="95455" y="111844"/>
                  <a:pt x="96672" y="113333"/>
                  <a:pt x="98183" y="113333"/>
                </a:cubicBezTo>
                <a:lnTo>
                  <a:pt x="114544" y="113333"/>
                </a:lnTo>
                <a:cubicBezTo>
                  <a:pt x="117555" y="113333"/>
                  <a:pt x="120000" y="110344"/>
                  <a:pt x="120000" y="106666"/>
                </a:cubicBezTo>
                <a:lnTo>
                  <a:pt x="120000" y="6666"/>
                </a:lnTo>
                <a:cubicBezTo>
                  <a:pt x="120000" y="2988"/>
                  <a:pt x="117555" y="0"/>
                  <a:pt x="114544" y="0"/>
                </a:cubicBezTo>
                <a:moveTo>
                  <a:pt x="32727" y="106666"/>
                </a:moveTo>
                <a:cubicBezTo>
                  <a:pt x="31222" y="106666"/>
                  <a:pt x="30000" y="108155"/>
                  <a:pt x="30000" y="110000"/>
                </a:cubicBezTo>
                <a:lnTo>
                  <a:pt x="30000" y="116666"/>
                </a:lnTo>
                <a:cubicBezTo>
                  <a:pt x="30000" y="118511"/>
                  <a:pt x="31222" y="120000"/>
                  <a:pt x="32727" y="120000"/>
                </a:cubicBezTo>
                <a:cubicBezTo>
                  <a:pt x="34233" y="120000"/>
                  <a:pt x="35455" y="118511"/>
                  <a:pt x="35455" y="116666"/>
                </a:cubicBezTo>
                <a:lnTo>
                  <a:pt x="35455" y="110000"/>
                </a:lnTo>
                <a:cubicBezTo>
                  <a:pt x="35455" y="108155"/>
                  <a:pt x="34233" y="106666"/>
                  <a:pt x="32727" y="106666"/>
                </a:cubicBezTo>
                <a:moveTo>
                  <a:pt x="19088" y="33333"/>
                </a:moveTo>
                <a:lnTo>
                  <a:pt x="100911" y="33333"/>
                </a:lnTo>
                <a:cubicBezTo>
                  <a:pt x="102416" y="33333"/>
                  <a:pt x="103638" y="31844"/>
                  <a:pt x="103638" y="30000"/>
                </a:cubicBezTo>
                <a:cubicBezTo>
                  <a:pt x="103638" y="28161"/>
                  <a:pt x="102416" y="26666"/>
                  <a:pt x="100911" y="26666"/>
                </a:cubicBezTo>
                <a:lnTo>
                  <a:pt x="19088" y="26666"/>
                </a:lnTo>
                <a:cubicBezTo>
                  <a:pt x="17583" y="26666"/>
                  <a:pt x="16361" y="28161"/>
                  <a:pt x="16361" y="30000"/>
                </a:cubicBezTo>
                <a:cubicBezTo>
                  <a:pt x="16361" y="31844"/>
                  <a:pt x="17583" y="33333"/>
                  <a:pt x="19088" y="33333"/>
                </a:cubicBezTo>
                <a:moveTo>
                  <a:pt x="87272" y="106666"/>
                </a:moveTo>
                <a:cubicBezTo>
                  <a:pt x="85766" y="106666"/>
                  <a:pt x="84544" y="108155"/>
                  <a:pt x="84544" y="110000"/>
                </a:cubicBezTo>
                <a:lnTo>
                  <a:pt x="84544" y="116666"/>
                </a:lnTo>
                <a:cubicBezTo>
                  <a:pt x="84544" y="118511"/>
                  <a:pt x="85766" y="120000"/>
                  <a:pt x="87272" y="120000"/>
                </a:cubicBezTo>
                <a:cubicBezTo>
                  <a:pt x="88777" y="120000"/>
                  <a:pt x="90000" y="118511"/>
                  <a:pt x="90000" y="116666"/>
                </a:cubicBezTo>
                <a:lnTo>
                  <a:pt x="90000" y="110000"/>
                </a:lnTo>
                <a:cubicBezTo>
                  <a:pt x="90000" y="108155"/>
                  <a:pt x="88777" y="106666"/>
                  <a:pt x="87272" y="10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19" name="Google Shape;519;p29"/>
          <p:cNvSpPr/>
          <p:nvPr/>
        </p:nvSpPr>
        <p:spPr>
          <a:xfrm>
            <a:off x="4685462" y="1421005"/>
            <a:ext cx="220500" cy="200400"/>
          </a:xfrm>
          <a:custGeom>
            <a:rect b="b" l="l" r="r" t="t"/>
            <a:pathLst>
              <a:path extrusionOk="0" h="120000" w="120000">
                <a:moveTo>
                  <a:pt x="40911" y="78000"/>
                </a:moveTo>
                <a:lnTo>
                  <a:pt x="79088" y="78000"/>
                </a:lnTo>
                <a:cubicBezTo>
                  <a:pt x="80594" y="78000"/>
                  <a:pt x="81816" y="76661"/>
                  <a:pt x="81816" y="75000"/>
                </a:cubicBezTo>
                <a:cubicBezTo>
                  <a:pt x="81816" y="73344"/>
                  <a:pt x="80594" y="72000"/>
                  <a:pt x="79088" y="72000"/>
                </a:cubicBezTo>
                <a:lnTo>
                  <a:pt x="40911" y="72000"/>
                </a:lnTo>
                <a:cubicBezTo>
                  <a:pt x="39405" y="72000"/>
                  <a:pt x="38183" y="73344"/>
                  <a:pt x="38183" y="75000"/>
                </a:cubicBezTo>
                <a:cubicBezTo>
                  <a:pt x="38183" y="76661"/>
                  <a:pt x="39405" y="78000"/>
                  <a:pt x="40911" y="78000"/>
                </a:cubicBezTo>
                <a:moveTo>
                  <a:pt x="40911" y="66000"/>
                </a:moveTo>
                <a:lnTo>
                  <a:pt x="100911" y="66000"/>
                </a:lnTo>
                <a:cubicBezTo>
                  <a:pt x="102411" y="66000"/>
                  <a:pt x="103638" y="64661"/>
                  <a:pt x="103638" y="63000"/>
                </a:cubicBezTo>
                <a:cubicBezTo>
                  <a:pt x="103638" y="61344"/>
                  <a:pt x="102411" y="60000"/>
                  <a:pt x="100911" y="60000"/>
                </a:cubicBezTo>
                <a:lnTo>
                  <a:pt x="40911" y="60000"/>
                </a:lnTo>
                <a:cubicBezTo>
                  <a:pt x="39405" y="60000"/>
                  <a:pt x="38183" y="61344"/>
                  <a:pt x="38183" y="63000"/>
                </a:cubicBezTo>
                <a:cubicBezTo>
                  <a:pt x="38183" y="64661"/>
                  <a:pt x="39405" y="66000"/>
                  <a:pt x="40911" y="66000"/>
                </a:cubicBezTo>
                <a:moveTo>
                  <a:pt x="114544" y="108000"/>
                </a:moveTo>
                <a:lnTo>
                  <a:pt x="103361" y="108000"/>
                </a:lnTo>
                <a:cubicBezTo>
                  <a:pt x="102100" y="101155"/>
                  <a:pt x="96594" y="96000"/>
                  <a:pt x="90000" y="96000"/>
                </a:cubicBezTo>
                <a:cubicBezTo>
                  <a:pt x="83405" y="96000"/>
                  <a:pt x="77900" y="101155"/>
                  <a:pt x="76638" y="108000"/>
                </a:cubicBezTo>
                <a:lnTo>
                  <a:pt x="65177" y="108000"/>
                </a:lnTo>
                <a:cubicBezTo>
                  <a:pt x="63916" y="101155"/>
                  <a:pt x="58416" y="96000"/>
                  <a:pt x="51816" y="96000"/>
                </a:cubicBezTo>
                <a:cubicBezTo>
                  <a:pt x="45222" y="96000"/>
                  <a:pt x="39722" y="101155"/>
                  <a:pt x="38455" y="108000"/>
                </a:cubicBezTo>
                <a:lnTo>
                  <a:pt x="27272" y="108000"/>
                </a:lnTo>
                <a:lnTo>
                  <a:pt x="27272" y="30000"/>
                </a:lnTo>
                <a:lnTo>
                  <a:pt x="114544" y="30000"/>
                </a:lnTo>
                <a:cubicBezTo>
                  <a:pt x="114544" y="30000"/>
                  <a:pt x="114544" y="108000"/>
                  <a:pt x="114544" y="108000"/>
                </a:cubicBezTo>
                <a:close/>
                <a:moveTo>
                  <a:pt x="114544" y="24000"/>
                </a:moveTo>
                <a:lnTo>
                  <a:pt x="27272" y="24000"/>
                </a:lnTo>
                <a:cubicBezTo>
                  <a:pt x="24261" y="24000"/>
                  <a:pt x="21816" y="26688"/>
                  <a:pt x="21816" y="30000"/>
                </a:cubicBezTo>
                <a:lnTo>
                  <a:pt x="21816" y="108000"/>
                </a:lnTo>
                <a:cubicBezTo>
                  <a:pt x="21816" y="111311"/>
                  <a:pt x="24261" y="114000"/>
                  <a:pt x="27272" y="114000"/>
                </a:cubicBezTo>
                <a:lnTo>
                  <a:pt x="40911" y="114000"/>
                </a:lnTo>
                <a:cubicBezTo>
                  <a:pt x="42411" y="114000"/>
                  <a:pt x="43638" y="112661"/>
                  <a:pt x="43638" y="111000"/>
                </a:cubicBezTo>
                <a:cubicBezTo>
                  <a:pt x="43638" y="106027"/>
                  <a:pt x="47300" y="102000"/>
                  <a:pt x="51816" y="102000"/>
                </a:cubicBezTo>
                <a:cubicBezTo>
                  <a:pt x="56338" y="102000"/>
                  <a:pt x="60000" y="106027"/>
                  <a:pt x="60000" y="111000"/>
                </a:cubicBezTo>
                <a:cubicBezTo>
                  <a:pt x="60000" y="112661"/>
                  <a:pt x="61222" y="114000"/>
                  <a:pt x="62727" y="114000"/>
                </a:cubicBezTo>
                <a:lnTo>
                  <a:pt x="79088" y="114000"/>
                </a:lnTo>
                <a:cubicBezTo>
                  <a:pt x="80594" y="114000"/>
                  <a:pt x="81816" y="112661"/>
                  <a:pt x="81816" y="111000"/>
                </a:cubicBezTo>
                <a:cubicBezTo>
                  <a:pt x="81816" y="106027"/>
                  <a:pt x="85477" y="102000"/>
                  <a:pt x="90000" y="102000"/>
                </a:cubicBezTo>
                <a:cubicBezTo>
                  <a:pt x="94522" y="102000"/>
                  <a:pt x="98183" y="106027"/>
                  <a:pt x="98183" y="111000"/>
                </a:cubicBezTo>
                <a:cubicBezTo>
                  <a:pt x="98183" y="112661"/>
                  <a:pt x="99405" y="114000"/>
                  <a:pt x="100911" y="114000"/>
                </a:cubicBezTo>
                <a:lnTo>
                  <a:pt x="114544" y="114000"/>
                </a:lnTo>
                <a:cubicBezTo>
                  <a:pt x="117555" y="114000"/>
                  <a:pt x="120000" y="111311"/>
                  <a:pt x="120000" y="108000"/>
                </a:cubicBezTo>
                <a:lnTo>
                  <a:pt x="120000" y="30000"/>
                </a:lnTo>
                <a:cubicBezTo>
                  <a:pt x="120000" y="26688"/>
                  <a:pt x="117555" y="24000"/>
                  <a:pt x="114544" y="24000"/>
                </a:cubicBezTo>
                <a:moveTo>
                  <a:pt x="40911" y="54000"/>
                </a:moveTo>
                <a:lnTo>
                  <a:pt x="100911" y="54000"/>
                </a:lnTo>
                <a:cubicBezTo>
                  <a:pt x="102411" y="54000"/>
                  <a:pt x="103638" y="52661"/>
                  <a:pt x="103638" y="51000"/>
                </a:cubicBezTo>
                <a:cubicBezTo>
                  <a:pt x="103638" y="49344"/>
                  <a:pt x="102411" y="48000"/>
                  <a:pt x="100911" y="48000"/>
                </a:cubicBezTo>
                <a:lnTo>
                  <a:pt x="40911" y="48000"/>
                </a:lnTo>
                <a:cubicBezTo>
                  <a:pt x="39405" y="48000"/>
                  <a:pt x="38183" y="49344"/>
                  <a:pt x="38183" y="51000"/>
                </a:cubicBezTo>
                <a:cubicBezTo>
                  <a:pt x="38183" y="52661"/>
                  <a:pt x="39405" y="54000"/>
                  <a:pt x="40911" y="54000"/>
                </a:cubicBezTo>
                <a:moveTo>
                  <a:pt x="51816" y="108000"/>
                </a:moveTo>
                <a:cubicBezTo>
                  <a:pt x="50311" y="108000"/>
                  <a:pt x="49088" y="109344"/>
                  <a:pt x="49088" y="111000"/>
                </a:cubicBezTo>
                <a:lnTo>
                  <a:pt x="49088" y="117000"/>
                </a:lnTo>
                <a:cubicBezTo>
                  <a:pt x="49088" y="118661"/>
                  <a:pt x="50311" y="120000"/>
                  <a:pt x="51816" y="120000"/>
                </a:cubicBezTo>
                <a:cubicBezTo>
                  <a:pt x="53322" y="120000"/>
                  <a:pt x="54544" y="118661"/>
                  <a:pt x="54544" y="117000"/>
                </a:cubicBezTo>
                <a:lnTo>
                  <a:pt x="54544" y="111000"/>
                </a:lnTo>
                <a:cubicBezTo>
                  <a:pt x="54544" y="109344"/>
                  <a:pt x="53322" y="108000"/>
                  <a:pt x="51816" y="108000"/>
                </a:cubicBezTo>
                <a:moveTo>
                  <a:pt x="13638" y="84000"/>
                </a:moveTo>
                <a:lnTo>
                  <a:pt x="5455" y="84000"/>
                </a:lnTo>
                <a:lnTo>
                  <a:pt x="5455" y="6000"/>
                </a:lnTo>
                <a:lnTo>
                  <a:pt x="92727" y="6000"/>
                </a:lnTo>
                <a:lnTo>
                  <a:pt x="92727" y="15000"/>
                </a:lnTo>
                <a:cubicBezTo>
                  <a:pt x="92727" y="16661"/>
                  <a:pt x="93950" y="18000"/>
                  <a:pt x="95455" y="18000"/>
                </a:cubicBezTo>
                <a:cubicBezTo>
                  <a:pt x="96961" y="18000"/>
                  <a:pt x="98183" y="16661"/>
                  <a:pt x="98183" y="15000"/>
                </a:cubicBezTo>
                <a:lnTo>
                  <a:pt x="98183" y="6000"/>
                </a:lnTo>
                <a:cubicBezTo>
                  <a:pt x="98183" y="2688"/>
                  <a:pt x="95738" y="0"/>
                  <a:pt x="92727" y="0"/>
                </a:cubicBezTo>
                <a:lnTo>
                  <a:pt x="5455" y="0"/>
                </a:lnTo>
                <a:cubicBezTo>
                  <a:pt x="2444" y="0"/>
                  <a:pt x="0" y="2688"/>
                  <a:pt x="0" y="6000"/>
                </a:cubicBezTo>
                <a:lnTo>
                  <a:pt x="0" y="84000"/>
                </a:lnTo>
                <a:cubicBezTo>
                  <a:pt x="0" y="87311"/>
                  <a:pt x="2444" y="90005"/>
                  <a:pt x="5455" y="90005"/>
                </a:cubicBezTo>
                <a:lnTo>
                  <a:pt x="13638" y="90005"/>
                </a:lnTo>
                <a:cubicBezTo>
                  <a:pt x="15138" y="90005"/>
                  <a:pt x="16361" y="88661"/>
                  <a:pt x="16361" y="87000"/>
                </a:cubicBezTo>
                <a:cubicBezTo>
                  <a:pt x="16361" y="85344"/>
                  <a:pt x="15138" y="84000"/>
                  <a:pt x="13638" y="84000"/>
                </a:cubicBezTo>
                <a:moveTo>
                  <a:pt x="90000" y="108000"/>
                </a:moveTo>
                <a:cubicBezTo>
                  <a:pt x="88494" y="108000"/>
                  <a:pt x="87272" y="109344"/>
                  <a:pt x="87272" y="111000"/>
                </a:cubicBezTo>
                <a:lnTo>
                  <a:pt x="87272" y="117000"/>
                </a:lnTo>
                <a:cubicBezTo>
                  <a:pt x="87272" y="118661"/>
                  <a:pt x="88494" y="120000"/>
                  <a:pt x="90000" y="120000"/>
                </a:cubicBezTo>
                <a:cubicBezTo>
                  <a:pt x="91505" y="120000"/>
                  <a:pt x="92727" y="118661"/>
                  <a:pt x="92727" y="117000"/>
                </a:cubicBezTo>
                <a:lnTo>
                  <a:pt x="92727" y="111000"/>
                </a:lnTo>
                <a:cubicBezTo>
                  <a:pt x="92727" y="109344"/>
                  <a:pt x="91505" y="108000"/>
                  <a:pt x="90000" y="108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0" name="Google Shape;520;p29"/>
          <p:cNvSpPr/>
          <p:nvPr/>
        </p:nvSpPr>
        <p:spPr>
          <a:xfrm>
            <a:off x="5106975" y="1441077"/>
            <a:ext cx="220500" cy="160800"/>
          </a:xfrm>
          <a:custGeom>
            <a:rect b="b" l="l" r="r" t="t"/>
            <a:pathLst>
              <a:path extrusionOk="0" h="120000" w="120000">
                <a:moveTo>
                  <a:pt x="19088" y="30000"/>
                </a:moveTo>
                <a:lnTo>
                  <a:pt x="51816" y="30000"/>
                </a:lnTo>
                <a:cubicBezTo>
                  <a:pt x="53322" y="30000"/>
                  <a:pt x="54544" y="28322"/>
                  <a:pt x="54544" y="26250"/>
                </a:cubicBezTo>
                <a:cubicBezTo>
                  <a:pt x="54544" y="24183"/>
                  <a:pt x="53322" y="22500"/>
                  <a:pt x="51816" y="22500"/>
                </a:cubicBezTo>
                <a:lnTo>
                  <a:pt x="19088" y="22500"/>
                </a:lnTo>
                <a:cubicBezTo>
                  <a:pt x="17588" y="22500"/>
                  <a:pt x="16361" y="24183"/>
                  <a:pt x="16361" y="26250"/>
                </a:cubicBezTo>
                <a:cubicBezTo>
                  <a:pt x="16361" y="28322"/>
                  <a:pt x="17588" y="30000"/>
                  <a:pt x="19088" y="30000"/>
                </a:cubicBezTo>
                <a:moveTo>
                  <a:pt x="19088" y="45000"/>
                </a:moveTo>
                <a:lnTo>
                  <a:pt x="40911" y="45000"/>
                </a:lnTo>
                <a:cubicBezTo>
                  <a:pt x="42411" y="45000"/>
                  <a:pt x="43638" y="43322"/>
                  <a:pt x="43638" y="41250"/>
                </a:cubicBezTo>
                <a:cubicBezTo>
                  <a:pt x="43638" y="39183"/>
                  <a:pt x="42411" y="37500"/>
                  <a:pt x="40911" y="37500"/>
                </a:cubicBezTo>
                <a:lnTo>
                  <a:pt x="19088" y="37500"/>
                </a:lnTo>
                <a:cubicBezTo>
                  <a:pt x="17588" y="37500"/>
                  <a:pt x="16361" y="39183"/>
                  <a:pt x="16361" y="41250"/>
                </a:cubicBezTo>
                <a:cubicBezTo>
                  <a:pt x="16361" y="43322"/>
                  <a:pt x="17588" y="45000"/>
                  <a:pt x="19088" y="45000"/>
                </a:cubicBezTo>
                <a:moveTo>
                  <a:pt x="19088" y="60000"/>
                </a:moveTo>
                <a:lnTo>
                  <a:pt x="51816" y="60000"/>
                </a:lnTo>
                <a:cubicBezTo>
                  <a:pt x="53322" y="60000"/>
                  <a:pt x="54544" y="58322"/>
                  <a:pt x="54544" y="56250"/>
                </a:cubicBezTo>
                <a:cubicBezTo>
                  <a:pt x="54544" y="54183"/>
                  <a:pt x="53322" y="52500"/>
                  <a:pt x="51816" y="52500"/>
                </a:cubicBezTo>
                <a:lnTo>
                  <a:pt x="19088" y="52500"/>
                </a:lnTo>
                <a:cubicBezTo>
                  <a:pt x="17588" y="52500"/>
                  <a:pt x="16361" y="54183"/>
                  <a:pt x="16361" y="56250"/>
                </a:cubicBezTo>
                <a:cubicBezTo>
                  <a:pt x="16361" y="58322"/>
                  <a:pt x="17588" y="60000"/>
                  <a:pt x="19088" y="60000"/>
                </a:cubicBezTo>
                <a:moveTo>
                  <a:pt x="114544" y="112500"/>
                </a:moveTo>
                <a:lnTo>
                  <a:pt x="87272" y="112500"/>
                </a:lnTo>
                <a:lnTo>
                  <a:pt x="87272" y="97505"/>
                </a:lnTo>
                <a:lnTo>
                  <a:pt x="92727" y="97505"/>
                </a:lnTo>
                <a:cubicBezTo>
                  <a:pt x="94233" y="97505"/>
                  <a:pt x="95455" y="95822"/>
                  <a:pt x="95455" y="93750"/>
                </a:cubicBezTo>
                <a:cubicBezTo>
                  <a:pt x="95455" y="91683"/>
                  <a:pt x="94233" y="90000"/>
                  <a:pt x="92727" y="90000"/>
                </a:cubicBezTo>
                <a:lnTo>
                  <a:pt x="76361" y="90000"/>
                </a:lnTo>
                <a:cubicBezTo>
                  <a:pt x="74861" y="90000"/>
                  <a:pt x="73638" y="91683"/>
                  <a:pt x="73638" y="93750"/>
                </a:cubicBezTo>
                <a:cubicBezTo>
                  <a:pt x="73638" y="95822"/>
                  <a:pt x="74861" y="97505"/>
                  <a:pt x="76361" y="97505"/>
                </a:cubicBezTo>
                <a:lnTo>
                  <a:pt x="81816" y="97505"/>
                </a:lnTo>
                <a:lnTo>
                  <a:pt x="81816" y="112500"/>
                </a:lnTo>
                <a:lnTo>
                  <a:pt x="38183" y="112500"/>
                </a:lnTo>
                <a:lnTo>
                  <a:pt x="38183" y="97505"/>
                </a:lnTo>
                <a:lnTo>
                  <a:pt x="43638" y="97505"/>
                </a:lnTo>
                <a:cubicBezTo>
                  <a:pt x="45138" y="97505"/>
                  <a:pt x="46361" y="95822"/>
                  <a:pt x="46361" y="93750"/>
                </a:cubicBezTo>
                <a:cubicBezTo>
                  <a:pt x="46361" y="91683"/>
                  <a:pt x="45138" y="90000"/>
                  <a:pt x="43638" y="90000"/>
                </a:cubicBezTo>
                <a:lnTo>
                  <a:pt x="27272" y="90000"/>
                </a:lnTo>
                <a:cubicBezTo>
                  <a:pt x="25766" y="90000"/>
                  <a:pt x="24544" y="91683"/>
                  <a:pt x="24544" y="93750"/>
                </a:cubicBezTo>
                <a:cubicBezTo>
                  <a:pt x="24544" y="95822"/>
                  <a:pt x="25766" y="97505"/>
                  <a:pt x="27272" y="97505"/>
                </a:cubicBezTo>
                <a:lnTo>
                  <a:pt x="32727" y="97505"/>
                </a:lnTo>
                <a:lnTo>
                  <a:pt x="32727" y="112500"/>
                </a:lnTo>
                <a:lnTo>
                  <a:pt x="5455" y="112500"/>
                </a:lnTo>
                <a:lnTo>
                  <a:pt x="5455" y="7500"/>
                </a:lnTo>
                <a:lnTo>
                  <a:pt x="114544" y="7500"/>
                </a:lnTo>
                <a:cubicBezTo>
                  <a:pt x="114544" y="7500"/>
                  <a:pt x="114544" y="112500"/>
                  <a:pt x="114544" y="112500"/>
                </a:cubicBezTo>
                <a:close/>
                <a:moveTo>
                  <a:pt x="114544" y="0"/>
                </a:moveTo>
                <a:lnTo>
                  <a:pt x="5455" y="0"/>
                </a:lnTo>
                <a:cubicBezTo>
                  <a:pt x="2444" y="0"/>
                  <a:pt x="0" y="3361"/>
                  <a:pt x="0" y="7500"/>
                </a:cubicBezTo>
                <a:lnTo>
                  <a:pt x="0" y="112500"/>
                </a:lnTo>
                <a:cubicBezTo>
                  <a:pt x="0" y="116638"/>
                  <a:pt x="2444" y="120000"/>
                  <a:pt x="5455" y="120000"/>
                </a:cubicBezTo>
                <a:lnTo>
                  <a:pt x="114544" y="120000"/>
                </a:lnTo>
                <a:cubicBezTo>
                  <a:pt x="117555" y="120000"/>
                  <a:pt x="120000" y="116638"/>
                  <a:pt x="120000" y="112500"/>
                </a:cubicBezTo>
                <a:lnTo>
                  <a:pt x="120000" y="7500"/>
                </a:lnTo>
                <a:cubicBezTo>
                  <a:pt x="120000" y="3361"/>
                  <a:pt x="117555" y="0"/>
                  <a:pt x="114544" y="0"/>
                </a:cubicBezTo>
                <a:moveTo>
                  <a:pt x="19088" y="75000"/>
                </a:moveTo>
                <a:lnTo>
                  <a:pt x="40911" y="75000"/>
                </a:lnTo>
                <a:cubicBezTo>
                  <a:pt x="42411" y="75000"/>
                  <a:pt x="43638" y="73322"/>
                  <a:pt x="43638" y="71250"/>
                </a:cubicBezTo>
                <a:cubicBezTo>
                  <a:pt x="43638" y="69177"/>
                  <a:pt x="42411" y="67500"/>
                  <a:pt x="40911" y="67500"/>
                </a:cubicBezTo>
                <a:lnTo>
                  <a:pt x="19088" y="67500"/>
                </a:lnTo>
                <a:cubicBezTo>
                  <a:pt x="17588" y="67500"/>
                  <a:pt x="16361" y="69177"/>
                  <a:pt x="16361" y="71250"/>
                </a:cubicBezTo>
                <a:cubicBezTo>
                  <a:pt x="16361" y="73322"/>
                  <a:pt x="17588" y="75000"/>
                  <a:pt x="19088" y="75000"/>
                </a:cubicBezTo>
                <a:moveTo>
                  <a:pt x="68183" y="30000"/>
                </a:moveTo>
                <a:lnTo>
                  <a:pt x="90000" y="30000"/>
                </a:lnTo>
                <a:cubicBezTo>
                  <a:pt x="91505" y="30000"/>
                  <a:pt x="92727" y="28322"/>
                  <a:pt x="92727" y="26250"/>
                </a:cubicBezTo>
                <a:cubicBezTo>
                  <a:pt x="92727" y="24183"/>
                  <a:pt x="91505" y="22500"/>
                  <a:pt x="90000" y="22500"/>
                </a:cubicBezTo>
                <a:lnTo>
                  <a:pt x="68183" y="22500"/>
                </a:lnTo>
                <a:cubicBezTo>
                  <a:pt x="66677" y="22500"/>
                  <a:pt x="65455" y="24183"/>
                  <a:pt x="65455" y="26250"/>
                </a:cubicBezTo>
                <a:cubicBezTo>
                  <a:pt x="65455" y="28322"/>
                  <a:pt x="66677" y="30000"/>
                  <a:pt x="68183" y="30000"/>
                </a:cubicBezTo>
                <a:moveTo>
                  <a:pt x="68183" y="60000"/>
                </a:moveTo>
                <a:lnTo>
                  <a:pt x="90000" y="60000"/>
                </a:lnTo>
                <a:cubicBezTo>
                  <a:pt x="91505" y="60000"/>
                  <a:pt x="92727" y="58322"/>
                  <a:pt x="92727" y="56250"/>
                </a:cubicBezTo>
                <a:cubicBezTo>
                  <a:pt x="92727" y="54183"/>
                  <a:pt x="91505" y="52500"/>
                  <a:pt x="90000" y="52500"/>
                </a:cubicBezTo>
                <a:lnTo>
                  <a:pt x="68183" y="52500"/>
                </a:lnTo>
                <a:cubicBezTo>
                  <a:pt x="66677" y="52500"/>
                  <a:pt x="65455" y="54183"/>
                  <a:pt x="65455" y="56250"/>
                </a:cubicBezTo>
                <a:cubicBezTo>
                  <a:pt x="65455" y="58322"/>
                  <a:pt x="66677" y="60000"/>
                  <a:pt x="68183" y="60000"/>
                </a:cubicBezTo>
                <a:moveTo>
                  <a:pt x="68183" y="75000"/>
                </a:moveTo>
                <a:lnTo>
                  <a:pt x="100911" y="75000"/>
                </a:lnTo>
                <a:cubicBezTo>
                  <a:pt x="102411" y="75000"/>
                  <a:pt x="103638" y="73322"/>
                  <a:pt x="103638" y="71250"/>
                </a:cubicBezTo>
                <a:cubicBezTo>
                  <a:pt x="103638" y="69177"/>
                  <a:pt x="102411" y="67500"/>
                  <a:pt x="100911" y="67500"/>
                </a:cubicBezTo>
                <a:lnTo>
                  <a:pt x="68183" y="67500"/>
                </a:lnTo>
                <a:cubicBezTo>
                  <a:pt x="66677" y="67500"/>
                  <a:pt x="65455" y="69177"/>
                  <a:pt x="65455" y="71250"/>
                </a:cubicBezTo>
                <a:cubicBezTo>
                  <a:pt x="65455" y="73322"/>
                  <a:pt x="66677" y="75000"/>
                  <a:pt x="68183" y="75000"/>
                </a:cubicBezTo>
                <a:moveTo>
                  <a:pt x="68183" y="45000"/>
                </a:moveTo>
                <a:lnTo>
                  <a:pt x="100911" y="45000"/>
                </a:lnTo>
                <a:cubicBezTo>
                  <a:pt x="102411" y="45000"/>
                  <a:pt x="103638" y="43322"/>
                  <a:pt x="103638" y="41250"/>
                </a:cubicBezTo>
                <a:cubicBezTo>
                  <a:pt x="103638" y="39183"/>
                  <a:pt x="102411" y="37500"/>
                  <a:pt x="100911" y="37500"/>
                </a:cubicBezTo>
                <a:lnTo>
                  <a:pt x="68183" y="37500"/>
                </a:lnTo>
                <a:cubicBezTo>
                  <a:pt x="66677" y="37500"/>
                  <a:pt x="65455" y="39183"/>
                  <a:pt x="65455" y="41250"/>
                </a:cubicBezTo>
                <a:cubicBezTo>
                  <a:pt x="65455" y="43322"/>
                  <a:pt x="66677" y="45000"/>
                  <a:pt x="68183" y="45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1" name="Google Shape;521;p29"/>
          <p:cNvSpPr/>
          <p:nvPr/>
        </p:nvSpPr>
        <p:spPr>
          <a:xfrm>
            <a:off x="5528488" y="1431041"/>
            <a:ext cx="220500" cy="180900"/>
          </a:xfrm>
          <a:custGeom>
            <a:rect b="b" l="l" r="r" t="t"/>
            <a:pathLst>
              <a:path extrusionOk="0" h="120000" w="120000">
                <a:moveTo>
                  <a:pt x="40911" y="53333"/>
                </a:moveTo>
                <a:lnTo>
                  <a:pt x="62727" y="53333"/>
                </a:lnTo>
                <a:cubicBezTo>
                  <a:pt x="64233" y="53333"/>
                  <a:pt x="65455" y="51844"/>
                  <a:pt x="65455" y="50000"/>
                </a:cubicBezTo>
                <a:cubicBezTo>
                  <a:pt x="65455" y="48161"/>
                  <a:pt x="64233" y="46666"/>
                  <a:pt x="62727" y="46666"/>
                </a:cubicBezTo>
                <a:lnTo>
                  <a:pt x="40911" y="46666"/>
                </a:lnTo>
                <a:cubicBezTo>
                  <a:pt x="39405" y="46666"/>
                  <a:pt x="38183" y="48161"/>
                  <a:pt x="38183" y="50000"/>
                </a:cubicBezTo>
                <a:cubicBezTo>
                  <a:pt x="38183" y="51844"/>
                  <a:pt x="39405" y="53333"/>
                  <a:pt x="40911" y="53333"/>
                </a:cubicBezTo>
                <a:moveTo>
                  <a:pt x="40911" y="66666"/>
                </a:moveTo>
                <a:lnTo>
                  <a:pt x="51816" y="66666"/>
                </a:lnTo>
                <a:cubicBezTo>
                  <a:pt x="53322" y="66666"/>
                  <a:pt x="54544" y="65177"/>
                  <a:pt x="54544" y="63333"/>
                </a:cubicBezTo>
                <a:cubicBezTo>
                  <a:pt x="54544" y="61494"/>
                  <a:pt x="53322" y="60000"/>
                  <a:pt x="51816" y="60000"/>
                </a:cubicBezTo>
                <a:lnTo>
                  <a:pt x="40911" y="60000"/>
                </a:lnTo>
                <a:cubicBezTo>
                  <a:pt x="39405" y="60000"/>
                  <a:pt x="38183" y="61494"/>
                  <a:pt x="38183" y="63333"/>
                </a:cubicBezTo>
                <a:cubicBezTo>
                  <a:pt x="38183" y="65177"/>
                  <a:pt x="39405" y="66666"/>
                  <a:pt x="40911" y="66666"/>
                </a:cubicBezTo>
                <a:moveTo>
                  <a:pt x="114544" y="113333"/>
                </a:moveTo>
                <a:lnTo>
                  <a:pt x="92727" y="113333"/>
                </a:lnTo>
                <a:lnTo>
                  <a:pt x="92727" y="106666"/>
                </a:lnTo>
                <a:lnTo>
                  <a:pt x="95455" y="106666"/>
                </a:lnTo>
                <a:cubicBezTo>
                  <a:pt x="96961" y="106666"/>
                  <a:pt x="98183" y="105177"/>
                  <a:pt x="98183" y="103333"/>
                </a:cubicBezTo>
                <a:cubicBezTo>
                  <a:pt x="98183" y="101494"/>
                  <a:pt x="96961" y="100000"/>
                  <a:pt x="95455" y="100000"/>
                </a:cubicBezTo>
                <a:lnTo>
                  <a:pt x="84544" y="100000"/>
                </a:lnTo>
                <a:cubicBezTo>
                  <a:pt x="83038" y="100000"/>
                  <a:pt x="81816" y="101494"/>
                  <a:pt x="81816" y="103333"/>
                </a:cubicBezTo>
                <a:cubicBezTo>
                  <a:pt x="81816" y="105177"/>
                  <a:pt x="83038" y="106666"/>
                  <a:pt x="84544" y="106666"/>
                </a:cubicBezTo>
                <a:lnTo>
                  <a:pt x="87272" y="106666"/>
                </a:lnTo>
                <a:lnTo>
                  <a:pt x="87272" y="113333"/>
                </a:lnTo>
                <a:lnTo>
                  <a:pt x="54544" y="113333"/>
                </a:lnTo>
                <a:lnTo>
                  <a:pt x="54544" y="106666"/>
                </a:lnTo>
                <a:lnTo>
                  <a:pt x="57272" y="106666"/>
                </a:lnTo>
                <a:cubicBezTo>
                  <a:pt x="58777" y="106666"/>
                  <a:pt x="60000" y="105177"/>
                  <a:pt x="60000" y="103333"/>
                </a:cubicBezTo>
                <a:cubicBezTo>
                  <a:pt x="60000" y="101494"/>
                  <a:pt x="58777" y="100000"/>
                  <a:pt x="57272" y="100000"/>
                </a:cubicBezTo>
                <a:lnTo>
                  <a:pt x="46361" y="100000"/>
                </a:lnTo>
                <a:cubicBezTo>
                  <a:pt x="44861" y="100000"/>
                  <a:pt x="43638" y="101494"/>
                  <a:pt x="43638" y="103333"/>
                </a:cubicBezTo>
                <a:cubicBezTo>
                  <a:pt x="43638" y="105177"/>
                  <a:pt x="44861" y="106666"/>
                  <a:pt x="46361" y="106666"/>
                </a:cubicBezTo>
                <a:lnTo>
                  <a:pt x="49088" y="106666"/>
                </a:lnTo>
                <a:lnTo>
                  <a:pt x="49088" y="113333"/>
                </a:lnTo>
                <a:lnTo>
                  <a:pt x="27272" y="113333"/>
                </a:lnTo>
                <a:lnTo>
                  <a:pt x="27272" y="33333"/>
                </a:lnTo>
                <a:lnTo>
                  <a:pt x="114544" y="33333"/>
                </a:lnTo>
                <a:cubicBezTo>
                  <a:pt x="114544" y="33333"/>
                  <a:pt x="114544" y="113333"/>
                  <a:pt x="114544" y="113333"/>
                </a:cubicBezTo>
                <a:close/>
                <a:moveTo>
                  <a:pt x="114544" y="26666"/>
                </a:moveTo>
                <a:lnTo>
                  <a:pt x="27272" y="26666"/>
                </a:lnTo>
                <a:cubicBezTo>
                  <a:pt x="24261" y="26666"/>
                  <a:pt x="21816" y="29655"/>
                  <a:pt x="21816" y="33333"/>
                </a:cubicBezTo>
                <a:lnTo>
                  <a:pt x="21816" y="113333"/>
                </a:lnTo>
                <a:cubicBezTo>
                  <a:pt x="21816" y="117011"/>
                  <a:pt x="24261" y="120000"/>
                  <a:pt x="27272" y="120000"/>
                </a:cubicBezTo>
                <a:lnTo>
                  <a:pt x="114544" y="120000"/>
                </a:lnTo>
                <a:cubicBezTo>
                  <a:pt x="117555" y="120000"/>
                  <a:pt x="120000" y="117011"/>
                  <a:pt x="120000" y="113333"/>
                </a:cubicBezTo>
                <a:lnTo>
                  <a:pt x="120000" y="33333"/>
                </a:lnTo>
                <a:cubicBezTo>
                  <a:pt x="120000" y="29655"/>
                  <a:pt x="117555" y="26666"/>
                  <a:pt x="114544" y="26666"/>
                </a:cubicBezTo>
                <a:moveTo>
                  <a:pt x="40911" y="80000"/>
                </a:moveTo>
                <a:lnTo>
                  <a:pt x="62727" y="80000"/>
                </a:lnTo>
                <a:cubicBezTo>
                  <a:pt x="64233" y="80000"/>
                  <a:pt x="65455" y="78511"/>
                  <a:pt x="65455" y="76666"/>
                </a:cubicBezTo>
                <a:cubicBezTo>
                  <a:pt x="65455" y="74827"/>
                  <a:pt x="64233" y="73333"/>
                  <a:pt x="62727" y="73333"/>
                </a:cubicBezTo>
                <a:lnTo>
                  <a:pt x="40911" y="73333"/>
                </a:lnTo>
                <a:cubicBezTo>
                  <a:pt x="39405" y="73333"/>
                  <a:pt x="38183" y="74827"/>
                  <a:pt x="38183" y="76666"/>
                </a:cubicBezTo>
                <a:cubicBezTo>
                  <a:pt x="38183" y="78511"/>
                  <a:pt x="39405" y="80000"/>
                  <a:pt x="40911" y="80000"/>
                </a:cubicBezTo>
                <a:moveTo>
                  <a:pt x="13638" y="86666"/>
                </a:moveTo>
                <a:lnTo>
                  <a:pt x="5455" y="86666"/>
                </a:lnTo>
                <a:lnTo>
                  <a:pt x="5455" y="6666"/>
                </a:lnTo>
                <a:lnTo>
                  <a:pt x="92727" y="6666"/>
                </a:lnTo>
                <a:lnTo>
                  <a:pt x="92727" y="16666"/>
                </a:lnTo>
                <a:cubicBezTo>
                  <a:pt x="92727" y="18511"/>
                  <a:pt x="93950" y="20000"/>
                  <a:pt x="95455" y="20000"/>
                </a:cubicBezTo>
                <a:cubicBezTo>
                  <a:pt x="96961" y="20000"/>
                  <a:pt x="98183" y="18511"/>
                  <a:pt x="98183" y="16666"/>
                </a:cubicBezTo>
                <a:lnTo>
                  <a:pt x="98183" y="6666"/>
                </a:lnTo>
                <a:cubicBezTo>
                  <a:pt x="98183" y="2988"/>
                  <a:pt x="95738" y="0"/>
                  <a:pt x="92727" y="0"/>
                </a:cubicBezTo>
                <a:lnTo>
                  <a:pt x="5455" y="0"/>
                </a:lnTo>
                <a:cubicBezTo>
                  <a:pt x="2444" y="0"/>
                  <a:pt x="0" y="2988"/>
                  <a:pt x="0" y="6666"/>
                </a:cubicBezTo>
                <a:lnTo>
                  <a:pt x="0" y="86666"/>
                </a:lnTo>
                <a:cubicBezTo>
                  <a:pt x="0" y="90344"/>
                  <a:pt x="2444" y="93338"/>
                  <a:pt x="5455" y="93338"/>
                </a:cubicBezTo>
                <a:lnTo>
                  <a:pt x="13638" y="93338"/>
                </a:lnTo>
                <a:cubicBezTo>
                  <a:pt x="15138" y="93338"/>
                  <a:pt x="16361" y="91844"/>
                  <a:pt x="16361" y="90000"/>
                </a:cubicBezTo>
                <a:cubicBezTo>
                  <a:pt x="16361" y="88161"/>
                  <a:pt x="15138" y="86666"/>
                  <a:pt x="13638" y="86666"/>
                </a:cubicBezTo>
                <a:moveTo>
                  <a:pt x="79088" y="80000"/>
                </a:moveTo>
                <a:lnTo>
                  <a:pt x="90000" y="80000"/>
                </a:lnTo>
                <a:cubicBezTo>
                  <a:pt x="91505" y="80000"/>
                  <a:pt x="92727" y="78511"/>
                  <a:pt x="92727" y="76666"/>
                </a:cubicBezTo>
                <a:cubicBezTo>
                  <a:pt x="92727" y="74827"/>
                  <a:pt x="91505" y="73333"/>
                  <a:pt x="90000" y="73333"/>
                </a:cubicBezTo>
                <a:lnTo>
                  <a:pt x="79088" y="73333"/>
                </a:lnTo>
                <a:cubicBezTo>
                  <a:pt x="77588" y="73333"/>
                  <a:pt x="76361" y="74827"/>
                  <a:pt x="76361" y="76666"/>
                </a:cubicBezTo>
                <a:cubicBezTo>
                  <a:pt x="76361" y="78511"/>
                  <a:pt x="77588" y="80000"/>
                  <a:pt x="79088" y="80000"/>
                </a:cubicBezTo>
                <a:moveTo>
                  <a:pt x="79088" y="53333"/>
                </a:moveTo>
                <a:lnTo>
                  <a:pt x="90000" y="53333"/>
                </a:lnTo>
                <a:cubicBezTo>
                  <a:pt x="91505" y="53333"/>
                  <a:pt x="92727" y="51844"/>
                  <a:pt x="92727" y="50000"/>
                </a:cubicBezTo>
                <a:cubicBezTo>
                  <a:pt x="92727" y="48161"/>
                  <a:pt x="91505" y="46666"/>
                  <a:pt x="90000" y="46666"/>
                </a:cubicBezTo>
                <a:lnTo>
                  <a:pt x="79088" y="46666"/>
                </a:lnTo>
                <a:cubicBezTo>
                  <a:pt x="77588" y="46666"/>
                  <a:pt x="76361" y="48161"/>
                  <a:pt x="76361" y="50000"/>
                </a:cubicBezTo>
                <a:cubicBezTo>
                  <a:pt x="76361" y="51844"/>
                  <a:pt x="77588" y="53333"/>
                  <a:pt x="79088" y="53333"/>
                </a:cubicBezTo>
                <a:moveTo>
                  <a:pt x="79088" y="66666"/>
                </a:moveTo>
                <a:lnTo>
                  <a:pt x="100911" y="66666"/>
                </a:lnTo>
                <a:cubicBezTo>
                  <a:pt x="102411" y="66666"/>
                  <a:pt x="103638" y="65177"/>
                  <a:pt x="103638" y="63333"/>
                </a:cubicBezTo>
                <a:cubicBezTo>
                  <a:pt x="103638" y="61494"/>
                  <a:pt x="102411" y="60000"/>
                  <a:pt x="100911" y="60000"/>
                </a:cubicBezTo>
                <a:lnTo>
                  <a:pt x="79088" y="60000"/>
                </a:lnTo>
                <a:cubicBezTo>
                  <a:pt x="77588" y="60000"/>
                  <a:pt x="76361" y="61494"/>
                  <a:pt x="76361" y="63333"/>
                </a:cubicBezTo>
                <a:cubicBezTo>
                  <a:pt x="76361" y="65177"/>
                  <a:pt x="77588" y="66666"/>
                  <a:pt x="79088" y="6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2" name="Google Shape;522;p29"/>
          <p:cNvSpPr/>
          <p:nvPr/>
        </p:nvSpPr>
        <p:spPr>
          <a:xfrm>
            <a:off x="5950000" y="1431041"/>
            <a:ext cx="220500" cy="180900"/>
          </a:xfrm>
          <a:custGeom>
            <a:rect b="b" l="l" r="r" t="t"/>
            <a:pathLst>
              <a:path extrusionOk="0" h="120000" w="120000">
                <a:moveTo>
                  <a:pt x="38183" y="46666"/>
                </a:moveTo>
                <a:lnTo>
                  <a:pt x="60000" y="46666"/>
                </a:lnTo>
                <a:lnTo>
                  <a:pt x="60000" y="66672"/>
                </a:lnTo>
                <a:lnTo>
                  <a:pt x="38183" y="66672"/>
                </a:lnTo>
                <a:cubicBezTo>
                  <a:pt x="38183" y="66672"/>
                  <a:pt x="38183" y="46666"/>
                  <a:pt x="38183" y="46666"/>
                </a:cubicBezTo>
                <a:close/>
                <a:moveTo>
                  <a:pt x="35455" y="73333"/>
                </a:moveTo>
                <a:lnTo>
                  <a:pt x="62727" y="73333"/>
                </a:lnTo>
                <a:cubicBezTo>
                  <a:pt x="64233" y="73333"/>
                  <a:pt x="65455" y="71844"/>
                  <a:pt x="65455" y="70000"/>
                </a:cubicBezTo>
                <a:lnTo>
                  <a:pt x="65455" y="43333"/>
                </a:lnTo>
                <a:cubicBezTo>
                  <a:pt x="65455" y="41494"/>
                  <a:pt x="64233" y="40000"/>
                  <a:pt x="62727" y="40000"/>
                </a:cubicBezTo>
                <a:lnTo>
                  <a:pt x="35455" y="40000"/>
                </a:lnTo>
                <a:cubicBezTo>
                  <a:pt x="33950" y="40000"/>
                  <a:pt x="32727" y="41494"/>
                  <a:pt x="32727" y="43333"/>
                </a:cubicBezTo>
                <a:lnTo>
                  <a:pt x="32727" y="70000"/>
                </a:lnTo>
                <a:cubicBezTo>
                  <a:pt x="32727" y="71844"/>
                  <a:pt x="33950" y="73333"/>
                  <a:pt x="35455" y="73333"/>
                </a:cubicBezTo>
                <a:moveTo>
                  <a:pt x="35455" y="26666"/>
                </a:moveTo>
                <a:cubicBezTo>
                  <a:pt x="36961" y="26666"/>
                  <a:pt x="38183" y="25172"/>
                  <a:pt x="38183" y="23333"/>
                </a:cubicBezTo>
                <a:cubicBezTo>
                  <a:pt x="38183" y="21488"/>
                  <a:pt x="36961" y="20000"/>
                  <a:pt x="35455" y="20000"/>
                </a:cubicBezTo>
                <a:cubicBezTo>
                  <a:pt x="33950" y="20000"/>
                  <a:pt x="32727" y="21488"/>
                  <a:pt x="32727" y="23333"/>
                </a:cubicBezTo>
                <a:cubicBezTo>
                  <a:pt x="32727" y="25172"/>
                  <a:pt x="33950" y="26666"/>
                  <a:pt x="35455" y="26666"/>
                </a:cubicBezTo>
                <a:moveTo>
                  <a:pt x="114544" y="113333"/>
                </a:moveTo>
                <a:lnTo>
                  <a:pt x="16361" y="113333"/>
                </a:lnTo>
                <a:cubicBezTo>
                  <a:pt x="10338" y="113333"/>
                  <a:pt x="5455" y="107361"/>
                  <a:pt x="5455" y="100000"/>
                </a:cubicBezTo>
                <a:lnTo>
                  <a:pt x="5455" y="26666"/>
                </a:lnTo>
                <a:lnTo>
                  <a:pt x="16361" y="26666"/>
                </a:lnTo>
                <a:lnTo>
                  <a:pt x="16361" y="96666"/>
                </a:lnTo>
                <a:cubicBezTo>
                  <a:pt x="16361" y="98511"/>
                  <a:pt x="17588" y="100000"/>
                  <a:pt x="19088" y="100000"/>
                </a:cubicBezTo>
                <a:cubicBezTo>
                  <a:pt x="20594" y="100000"/>
                  <a:pt x="21816" y="98511"/>
                  <a:pt x="21816" y="96666"/>
                </a:cubicBezTo>
                <a:lnTo>
                  <a:pt x="21816" y="6666"/>
                </a:lnTo>
                <a:lnTo>
                  <a:pt x="114544" y="6666"/>
                </a:lnTo>
                <a:cubicBezTo>
                  <a:pt x="114544" y="6666"/>
                  <a:pt x="114544" y="113333"/>
                  <a:pt x="114544" y="113333"/>
                </a:cubicBezTo>
                <a:close/>
                <a:moveTo>
                  <a:pt x="114544" y="0"/>
                </a:moveTo>
                <a:lnTo>
                  <a:pt x="21816" y="0"/>
                </a:lnTo>
                <a:cubicBezTo>
                  <a:pt x="18805" y="0"/>
                  <a:pt x="16361" y="2988"/>
                  <a:pt x="16361" y="6666"/>
                </a:cubicBezTo>
                <a:lnTo>
                  <a:pt x="16361" y="20000"/>
                </a:lnTo>
                <a:lnTo>
                  <a:pt x="5455" y="20000"/>
                </a:lnTo>
                <a:cubicBezTo>
                  <a:pt x="2444" y="20000"/>
                  <a:pt x="0" y="22988"/>
                  <a:pt x="0" y="26666"/>
                </a:cubicBezTo>
                <a:lnTo>
                  <a:pt x="0" y="100000"/>
                </a:lnTo>
                <a:cubicBezTo>
                  <a:pt x="0" y="111044"/>
                  <a:pt x="7327" y="120000"/>
                  <a:pt x="16361" y="120000"/>
                </a:cubicBezTo>
                <a:lnTo>
                  <a:pt x="114544" y="120000"/>
                </a:lnTo>
                <a:cubicBezTo>
                  <a:pt x="117555" y="120000"/>
                  <a:pt x="120000" y="117011"/>
                  <a:pt x="120000" y="113333"/>
                </a:cubicBezTo>
                <a:lnTo>
                  <a:pt x="120000" y="6666"/>
                </a:lnTo>
                <a:cubicBezTo>
                  <a:pt x="120000" y="2988"/>
                  <a:pt x="117555" y="0"/>
                  <a:pt x="114544" y="0"/>
                </a:cubicBezTo>
                <a:moveTo>
                  <a:pt x="35455" y="100000"/>
                </a:moveTo>
                <a:lnTo>
                  <a:pt x="100911" y="100000"/>
                </a:lnTo>
                <a:cubicBezTo>
                  <a:pt x="102411" y="100000"/>
                  <a:pt x="103638" y="98511"/>
                  <a:pt x="103638" y="96666"/>
                </a:cubicBezTo>
                <a:cubicBezTo>
                  <a:pt x="103638" y="94822"/>
                  <a:pt x="102411" y="93338"/>
                  <a:pt x="100911" y="93338"/>
                </a:cubicBezTo>
                <a:lnTo>
                  <a:pt x="35455" y="93338"/>
                </a:lnTo>
                <a:cubicBezTo>
                  <a:pt x="33950" y="93338"/>
                  <a:pt x="32727" y="94822"/>
                  <a:pt x="32727" y="96666"/>
                </a:cubicBezTo>
                <a:cubicBezTo>
                  <a:pt x="32727" y="98511"/>
                  <a:pt x="33950" y="100000"/>
                  <a:pt x="35455" y="100000"/>
                </a:cubicBezTo>
                <a:moveTo>
                  <a:pt x="35455" y="86666"/>
                </a:moveTo>
                <a:lnTo>
                  <a:pt x="100911" y="86666"/>
                </a:lnTo>
                <a:cubicBezTo>
                  <a:pt x="102411" y="86666"/>
                  <a:pt x="103638" y="85177"/>
                  <a:pt x="103638" y="83333"/>
                </a:cubicBezTo>
                <a:cubicBezTo>
                  <a:pt x="103638" y="81488"/>
                  <a:pt x="102411" y="80005"/>
                  <a:pt x="100911" y="80005"/>
                </a:cubicBezTo>
                <a:lnTo>
                  <a:pt x="35455" y="80005"/>
                </a:lnTo>
                <a:cubicBezTo>
                  <a:pt x="33950" y="80005"/>
                  <a:pt x="32727" y="81488"/>
                  <a:pt x="32727" y="83333"/>
                </a:cubicBezTo>
                <a:cubicBezTo>
                  <a:pt x="32727" y="85177"/>
                  <a:pt x="33950" y="86666"/>
                  <a:pt x="35455" y="86666"/>
                </a:cubicBezTo>
                <a:moveTo>
                  <a:pt x="46361" y="26666"/>
                </a:moveTo>
                <a:cubicBezTo>
                  <a:pt x="47866" y="26666"/>
                  <a:pt x="49088" y="25172"/>
                  <a:pt x="49088" y="23333"/>
                </a:cubicBezTo>
                <a:cubicBezTo>
                  <a:pt x="49088" y="21488"/>
                  <a:pt x="47866" y="20000"/>
                  <a:pt x="46361" y="20000"/>
                </a:cubicBezTo>
                <a:cubicBezTo>
                  <a:pt x="44861" y="20000"/>
                  <a:pt x="43638" y="21488"/>
                  <a:pt x="43638" y="23333"/>
                </a:cubicBezTo>
                <a:cubicBezTo>
                  <a:pt x="43638" y="25172"/>
                  <a:pt x="44861" y="26666"/>
                  <a:pt x="46361" y="26666"/>
                </a:cubicBezTo>
                <a:moveTo>
                  <a:pt x="100911" y="40000"/>
                </a:moveTo>
                <a:lnTo>
                  <a:pt x="79088" y="40000"/>
                </a:lnTo>
                <a:cubicBezTo>
                  <a:pt x="77588" y="40000"/>
                  <a:pt x="76361" y="41494"/>
                  <a:pt x="76361" y="43333"/>
                </a:cubicBezTo>
                <a:cubicBezTo>
                  <a:pt x="76361" y="45177"/>
                  <a:pt x="77588" y="46666"/>
                  <a:pt x="79088" y="46666"/>
                </a:cubicBezTo>
                <a:lnTo>
                  <a:pt x="100911" y="46666"/>
                </a:lnTo>
                <a:cubicBezTo>
                  <a:pt x="102411" y="46666"/>
                  <a:pt x="103638" y="45177"/>
                  <a:pt x="103638" y="43333"/>
                </a:cubicBezTo>
                <a:cubicBezTo>
                  <a:pt x="103638" y="41494"/>
                  <a:pt x="102411" y="40000"/>
                  <a:pt x="100911" y="40000"/>
                </a:cubicBezTo>
                <a:moveTo>
                  <a:pt x="100911" y="66672"/>
                </a:moveTo>
                <a:lnTo>
                  <a:pt x="79088" y="66672"/>
                </a:lnTo>
                <a:cubicBezTo>
                  <a:pt x="77588" y="66672"/>
                  <a:pt x="76361" y="68155"/>
                  <a:pt x="76361" y="70000"/>
                </a:cubicBezTo>
                <a:cubicBezTo>
                  <a:pt x="76361" y="71844"/>
                  <a:pt x="77588" y="73333"/>
                  <a:pt x="79088" y="73333"/>
                </a:cubicBezTo>
                <a:lnTo>
                  <a:pt x="100911" y="73333"/>
                </a:lnTo>
                <a:cubicBezTo>
                  <a:pt x="102411" y="73333"/>
                  <a:pt x="103638" y="71844"/>
                  <a:pt x="103638" y="70000"/>
                </a:cubicBezTo>
                <a:cubicBezTo>
                  <a:pt x="103638" y="68155"/>
                  <a:pt x="102411" y="66672"/>
                  <a:pt x="100911" y="66672"/>
                </a:cubicBezTo>
                <a:moveTo>
                  <a:pt x="100911" y="53333"/>
                </a:moveTo>
                <a:lnTo>
                  <a:pt x="79088" y="53333"/>
                </a:lnTo>
                <a:cubicBezTo>
                  <a:pt x="77588" y="53333"/>
                  <a:pt x="76361" y="54827"/>
                  <a:pt x="76361" y="56666"/>
                </a:cubicBezTo>
                <a:cubicBezTo>
                  <a:pt x="76361" y="58511"/>
                  <a:pt x="77588" y="60000"/>
                  <a:pt x="79088" y="60000"/>
                </a:cubicBezTo>
                <a:lnTo>
                  <a:pt x="100911" y="60000"/>
                </a:lnTo>
                <a:cubicBezTo>
                  <a:pt x="102411" y="60000"/>
                  <a:pt x="103638" y="58511"/>
                  <a:pt x="103638" y="56666"/>
                </a:cubicBezTo>
                <a:cubicBezTo>
                  <a:pt x="103638" y="54827"/>
                  <a:pt x="102411" y="53333"/>
                  <a:pt x="100911" y="53333"/>
                </a:cubicBezTo>
                <a:moveTo>
                  <a:pt x="100911" y="26666"/>
                </a:moveTo>
                <a:cubicBezTo>
                  <a:pt x="102411" y="26666"/>
                  <a:pt x="103638" y="25172"/>
                  <a:pt x="103638" y="23333"/>
                </a:cubicBezTo>
                <a:cubicBezTo>
                  <a:pt x="103638" y="21488"/>
                  <a:pt x="102411" y="20000"/>
                  <a:pt x="100911" y="20000"/>
                </a:cubicBezTo>
                <a:cubicBezTo>
                  <a:pt x="99405" y="20000"/>
                  <a:pt x="98183" y="21488"/>
                  <a:pt x="98183" y="23333"/>
                </a:cubicBezTo>
                <a:cubicBezTo>
                  <a:pt x="98183" y="25172"/>
                  <a:pt x="99405" y="26666"/>
                  <a:pt x="100911" y="26666"/>
                </a:cubicBezTo>
                <a:moveTo>
                  <a:pt x="90000" y="26666"/>
                </a:moveTo>
                <a:cubicBezTo>
                  <a:pt x="91505" y="26666"/>
                  <a:pt x="92727" y="25172"/>
                  <a:pt x="92727" y="23333"/>
                </a:cubicBezTo>
                <a:cubicBezTo>
                  <a:pt x="92727" y="21488"/>
                  <a:pt x="91505" y="20000"/>
                  <a:pt x="90000" y="20000"/>
                </a:cubicBezTo>
                <a:cubicBezTo>
                  <a:pt x="88494" y="20000"/>
                  <a:pt x="87272" y="21488"/>
                  <a:pt x="87272" y="23333"/>
                </a:cubicBezTo>
                <a:cubicBezTo>
                  <a:pt x="87272" y="25172"/>
                  <a:pt x="88494" y="26666"/>
                  <a:pt x="90000" y="26666"/>
                </a:cubicBezTo>
                <a:moveTo>
                  <a:pt x="57272" y="26666"/>
                </a:moveTo>
                <a:lnTo>
                  <a:pt x="79088" y="26666"/>
                </a:lnTo>
                <a:cubicBezTo>
                  <a:pt x="80594" y="26666"/>
                  <a:pt x="81816" y="25172"/>
                  <a:pt x="81816" y="23333"/>
                </a:cubicBezTo>
                <a:cubicBezTo>
                  <a:pt x="81816" y="21488"/>
                  <a:pt x="80594" y="20000"/>
                  <a:pt x="79088" y="20000"/>
                </a:cubicBezTo>
                <a:lnTo>
                  <a:pt x="57272" y="20000"/>
                </a:lnTo>
                <a:cubicBezTo>
                  <a:pt x="55766" y="20000"/>
                  <a:pt x="54544" y="21488"/>
                  <a:pt x="54544" y="23333"/>
                </a:cubicBezTo>
                <a:cubicBezTo>
                  <a:pt x="54544" y="25172"/>
                  <a:pt x="55766" y="26666"/>
                  <a:pt x="57272" y="2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3" name="Google Shape;523;p29"/>
          <p:cNvSpPr/>
          <p:nvPr/>
        </p:nvSpPr>
        <p:spPr>
          <a:xfrm>
            <a:off x="6371513" y="1410969"/>
            <a:ext cx="220500" cy="220500"/>
          </a:xfrm>
          <a:custGeom>
            <a:rect b="b" l="l" r="r" t="t"/>
            <a:pathLst>
              <a:path extrusionOk="0" h="120000" w="120000">
                <a:moveTo>
                  <a:pt x="35455" y="43638"/>
                </a:moveTo>
                <a:cubicBezTo>
                  <a:pt x="36961" y="43638"/>
                  <a:pt x="38183" y="42416"/>
                  <a:pt x="38183" y="40911"/>
                </a:cubicBezTo>
                <a:cubicBezTo>
                  <a:pt x="38183" y="39400"/>
                  <a:pt x="36961" y="38183"/>
                  <a:pt x="35455" y="38183"/>
                </a:cubicBezTo>
                <a:cubicBezTo>
                  <a:pt x="33950" y="38183"/>
                  <a:pt x="32727" y="39400"/>
                  <a:pt x="32727" y="40911"/>
                </a:cubicBezTo>
                <a:cubicBezTo>
                  <a:pt x="32727" y="42416"/>
                  <a:pt x="33950" y="43638"/>
                  <a:pt x="35455" y="43638"/>
                </a:cubicBezTo>
                <a:moveTo>
                  <a:pt x="38183" y="60000"/>
                </a:moveTo>
                <a:lnTo>
                  <a:pt x="60000" y="60000"/>
                </a:lnTo>
                <a:lnTo>
                  <a:pt x="60000" y="76366"/>
                </a:lnTo>
                <a:lnTo>
                  <a:pt x="38183" y="76366"/>
                </a:lnTo>
                <a:cubicBezTo>
                  <a:pt x="38183" y="76366"/>
                  <a:pt x="38183" y="60000"/>
                  <a:pt x="38183" y="60000"/>
                </a:cubicBezTo>
                <a:close/>
                <a:moveTo>
                  <a:pt x="35455" y="81816"/>
                </a:moveTo>
                <a:lnTo>
                  <a:pt x="62727" y="81816"/>
                </a:lnTo>
                <a:cubicBezTo>
                  <a:pt x="64233" y="81816"/>
                  <a:pt x="65455" y="80600"/>
                  <a:pt x="65455" y="79088"/>
                </a:cubicBezTo>
                <a:lnTo>
                  <a:pt x="65455" y="57272"/>
                </a:lnTo>
                <a:cubicBezTo>
                  <a:pt x="65455" y="55766"/>
                  <a:pt x="64233" y="54544"/>
                  <a:pt x="62727" y="54544"/>
                </a:cubicBezTo>
                <a:lnTo>
                  <a:pt x="35455" y="54544"/>
                </a:lnTo>
                <a:cubicBezTo>
                  <a:pt x="33950" y="54544"/>
                  <a:pt x="32727" y="55766"/>
                  <a:pt x="32727" y="57272"/>
                </a:cubicBezTo>
                <a:lnTo>
                  <a:pt x="32727" y="79088"/>
                </a:lnTo>
                <a:cubicBezTo>
                  <a:pt x="32727" y="80600"/>
                  <a:pt x="33950" y="81816"/>
                  <a:pt x="35455" y="81816"/>
                </a:cubicBezTo>
                <a:moveTo>
                  <a:pt x="46361" y="43638"/>
                </a:moveTo>
                <a:cubicBezTo>
                  <a:pt x="47866" y="43638"/>
                  <a:pt x="49088" y="42416"/>
                  <a:pt x="49088" y="40911"/>
                </a:cubicBezTo>
                <a:cubicBezTo>
                  <a:pt x="49088" y="39400"/>
                  <a:pt x="47866" y="38183"/>
                  <a:pt x="46361" y="38183"/>
                </a:cubicBezTo>
                <a:cubicBezTo>
                  <a:pt x="44861" y="38183"/>
                  <a:pt x="43638" y="39400"/>
                  <a:pt x="43638" y="40911"/>
                </a:cubicBezTo>
                <a:cubicBezTo>
                  <a:pt x="43638" y="42416"/>
                  <a:pt x="44861" y="43638"/>
                  <a:pt x="46361" y="43638"/>
                </a:cubicBezTo>
                <a:moveTo>
                  <a:pt x="114544" y="114544"/>
                </a:moveTo>
                <a:lnTo>
                  <a:pt x="16361" y="114544"/>
                </a:lnTo>
                <a:cubicBezTo>
                  <a:pt x="10338" y="114544"/>
                  <a:pt x="5455" y="109661"/>
                  <a:pt x="5455" y="103638"/>
                </a:cubicBezTo>
                <a:lnTo>
                  <a:pt x="5455" y="43638"/>
                </a:lnTo>
                <a:lnTo>
                  <a:pt x="16361" y="43638"/>
                </a:lnTo>
                <a:lnTo>
                  <a:pt x="16361" y="100911"/>
                </a:lnTo>
                <a:cubicBezTo>
                  <a:pt x="16361" y="102416"/>
                  <a:pt x="17588" y="103638"/>
                  <a:pt x="19088" y="103638"/>
                </a:cubicBezTo>
                <a:cubicBezTo>
                  <a:pt x="20594" y="103638"/>
                  <a:pt x="21816" y="102416"/>
                  <a:pt x="21816" y="100911"/>
                </a:cubicBezTo>
                <a:lnTo>
                  <a:pt x="21816" y="27272"/>
                </a:lnTo>
                <a:lnTo>
                  <a:pt x="114544" y="27272"/>
                </a:lnTo>
                <a:cubicBezTo>
                  <a:pt x="114544" y="27272"/>
                  <a:pt x="114544" y="114544"/>
                  <a:pt x="114544" y="114544"/>
                </a:cubicBezTo>
                <a:close/>
                <a:moveTo>
                  <a:pt x="114544" y="21816"/>
                </a:moveTo>
                <a:lnTo>
                  <a:pt x="21816" y="21816"/>
                </a:lnTo>
                <a:cubicBezTo>
                  <a:pt x="18805" y="21816"/>
                  <a:pt x="16361" y="24261"/>
                  <a:pt x="16361" y="27272"/>
                </a:cubicBezTo>
                <a:lnTo>
                  <a:pt x="16361" y="38183"/>
                </a:lnTo>
                <a:lnTo>
                  <a:pt x="5455" y="38183"/>
                </a:lnTo>
                <a:cubicBezTo>
                  <a:pt x="2444" y="38183"/>
                  <a:pt x="0" y="40627"/>
                  <a:pt x="0" y="43638"/>
                </a:cubicBezTo>
                <a:lnTo>
                  <a:pt x="0" y="103638"/>
                </a:lnTo>
                <a:cubicBezTo>
                  <a:pt x="0" y="112677"/>
                  <a:pt x="7327" y="120000"/>
                  <a:pt x="16361" y="120000"/>
                </a:cubicBezTo>
                <a:lnTo>
                  <a:pt x="114544" y="120000"/>
                </a:lnTo>
                <a:cubicBezTo>
                  <a:pt x="117555" y="120000"/>
                  <a:pt x="120000" y="117555"/>
                  <a:pt x="120000" y="114544"/>
                </a:cubicBezTo>
                <a:lnTo>
                  <a:pt x="120000" y="27272"/>
                </a:lnTo>
                <a:cubicBezTo>
                  <a:pt x="120000" y="24261"/>
                  <a:pt x="117555" y="21816"/>
                  <a:pt x="114544" y="21816"/>
                </a:cubicBezTo>
                <a:moveTo>
                  <a:pt x="35455" y="92727"/>
                </a:moveTo>
                <a:lnTo>
                  <a:pt x="100911" y="92727"/>
                </a:lnTo>
                <a:cubicBezTo>
                  <a:pt x="102411" y="92727"/>
                  <a:pt x="103638" y="91511"/>
                  <a:pt x="103638" y="90000"/>
                </a:cubicBezTo>
                <a:cubicBezTo>
                  <a:pt x="103638" y="88494"/>
                  <a:pt x="102411" y="87277"/>
                  <a:pt x="100911" y="87277"/>
                </a:cubicBezTo>
                <a:lnTo>
                  <a:pt x="35455" y="87277"/>
                </a:lnTo>
                <a:cubicBezTo>
                  <a:pt x="33950" y="87277"/>
                  <a:pt x="32727" y="88494"/>
                  <a:pt x="32727" y="90000"/>
                </a:cubicBezTo>
                <a:cubicBezTo>
                  <a:pt x="32727" y="91511"/>
                  <a:pt x="33950" y="92727"/>
                  <a:pt x="35455" y="92727"/>
                </a:cubicBezTo>
                <a:moveTo>
                  <a:pt x="57272" y="43638"/>
                </a:moveTo>
                <a:lnTo>
                  <a:pt x="79088" y="43638"/>
                </a:lnTo>
                <a:cubicBezTo>
                  <a:pt x="80594" y="43638"/>
                  <a:pt x="81816" y="42416"/>
                  <a:pt x="81816" y="40911"/>
                </a:cubicBezTo>
                <a:cubicBezTo>
                  <a:pt x="81816" y="39400"/>
                  <a:pt x="80594" y="38183"/>
                  <a:pt x="79088" y="38183"/>
                </a:cubicBezTo>
                <a:lnTo>
                  <a:pt x="57272" y="38183"/>
                </a:lnTo>
                <a:cubicBezTo>
                  <a:pt x="55766" y="38183"/>
                  <a:pt x="54544" y="39400"/>
                  <a:pt x="54544" y="40911"/>
                </a:cubicBezTo>
                <a:cubicBezTo>
                  <a:pt x="54544" y="42416"/>
                  <a:pt x="55766" y="43638"/>
                  <a:pt x="57272" y="43638"/>
                </a:cubicBezTo>
                <a:moveTo>
                  <a:pt x="35455" y="103638"/>
                </a:moveTo>
                <a:lnTo>
                  <a:pt x="100911" y="103638"/>
                </a:lnTo>
                <a:cubicBezTo>
                  <a:pt x="102411" y="103638"/>
                  <a:pt x="103638" y="102416"/>
                  <a:pt x="103638" y="100911"/>
                </a:cubicBezTo>
                <a:cubicBezTo>
                  <a:pt x="103638" y="99405"/>
                  <a:pt x="102411" y="98183"/>
                  <a:pt x="100911" y="98183"/>
                </a:cubicBezTo>
                <a:lnTo>
                  <a:pt x="35455" y="98183"/>
                </a:lnTo>
                <a:cubicBezTo>
                  <a:pt x="33950" y="98183"/>
                  <a:pt x="32727" y="99405"/>
                  <a:pt x="32727" y="100911"/>
                </a:cubicBezTo>
                <a:cubicBezTo>
                  <a:pt x="32727" y="102416"/>
                  <a:pt x="33950" y="103638"/>
                  <a:pt x="35455" y="103638"/>
                </a:cubicBezTo>
                <a:moveTo>
                  <a:pt x="27272" y="16361"/>
                </a:moveTo>
                <a:lnTo>
                  <a:pt x="111816" y="16361"/>
                </a:lnTo>
                <a:cubicBezTo>
                  <a:pt x="113322" y="16361"/>
                  <a:pt x="114544" y="15144"/>
                  <a:pt x="114544" y="13638"/>
                </a:cubicBezTo>
                <a:cubicBezTo>
                  <a:pt x="114544" y="12133"/>
                  <a:pt x="113322" y="10911"/>
                  <a:pt x="111816" y="10911"/>
                </a:cubicBezTo>
                <a:lnTo>
                  <a:pt x="27272" y="10911"/>
                </a:lnTo>
                <a:cubicBezTo>
                  <a:pt x="25766" y="10911"/>
                  <a:pt x="24544" y="12133"/>
                  <a:pt x="24544" y="13638"/>
                </a:cubicBezTo>
                <a:cubicBezTo>
                  <a:pt x="24544" y="15144"/>
                  <a:pt x="25766" y="16361"/>
                  <a:pt x="27272" y="16361"/>
                </a:cubicBezTo>
                <a:moveTo>
                  <a:pt x="100911" y="65461"/>
                </a:moveTo>
                <a:lnTo>
                  <a:pt x="79088" y="65461"/>
                </a:lnTo>
                <a:cubicBezTo>
                  <a:pt x="77588" y="65461"/>
                  <a:pt x="76361" y="66672"/>
                  <a:pt x="76361" y="68183"/>
                </a:cubicBezTo>
                <a:cubicBezTo>
                  <a:pt x="76361" y="69688"/>
                  <a:pt x="77588" y="70911"/>
                  <a:pt x="79088" y="70911"/>
                </a:cubicBezTo>
                <a:lnTo>
                  <a:pt x="100911" y="70911"/>
                </a:lnTo>
                <a:cubicBezTo>
                  <a:pt x="102411" y="70911"/>
                  <a:pt x="103638" y="69688"/>
                  <a:pt x="103638" y="68183"/>
                </a:cubicBezTo>
                <a:cubicBezTo>
                  <a:pt x="103638" y="66672"/>
                  <a:pt x="102411" y="65461"/>
                  <a:pt x="100911" y="65461"/>
                </a:cubicBezTo>
                <a:moveTo>
                  <a:pt x="35455" y="5455"/>
                </a:moveTo>
                <a:lnTo>
                  <a:pt x="106361" y="5455"/>
                </a:lnTo>
                <a:cubicBezTo>
                  <a:pt x="107866" y="5455"/>
                  <a:pt x="109088" y="4233"/>
                  <a:pt x="109088" y="2727"/>
                </a:cubicBezTo>
                <a:cubicBezTo>
                  <a:pt x="109088" y="1222"/>
                  <a:pt x="107866" y="0"/>
                  <a:pt x="106361" y="0"/>
                </a:cubicBezTo>
                <a:lnTo>
                  <a:pt x="35455" y="0"/>
                </a:lnTo>
                <a:cubicBezTo>
                  <a:pt x="33950" y="0"/>
                  <a:pt x="32727" y="1222"/>
                  <a:pt x="32727" y="2727"/>
                </a:cubicBezTo>
                <a:cubicBezTo>
                  <a:pt x="32727" y="4233"/>
                  <a:pt x="33950" y="5455"/>
                  <a:pt x="35455" y="5455"/>
                </a:cubicBezTo>
                <a:moveTo>
                  <a:pt x="100911" y="76366"/>
                </a:moveTo>
                <a:lnTo>
                  <a:pt x="79088" y="76366"/>
                </a:lnTo>
                <a:cubicBezTo>
                  <a:pt x="77588" y="76366"/>
                  <a:pt x="76361" y="77583"/>
                  <a:pt x="76361" y="79088"/>
                </a:cubicBezTo>
                <a:cubicBezTo>
                  <a:pt x="76361" y="80600"/>
                  <a:pt x="77588" y="81816"/>
                  <a:pt x="79088" y="81816"/>
                </a:cubicBezTo>
                <a:lnTo>
                  <a:pt x="100911" y="81816"/>
                </a:lnTo>
                <a:cubicBezTo>
                  <a:pt x="102411" y="81816"/>
                  <a:pt x="103638" y="80600"/>
                  <a:pt x="103638" y="79088"/>
                </a:cubicBezTo>
                <a:cubicBezTo>
                  <a:pt x="103638" y="77583"/>
                  <a:pt x="102411" y="76366"/>
                  <a:pt x="100911" y="76366"/>
                </a:cubicBezTo>
                <a:moveTo>
                  <a:pt x="90000" y="43638"/>
                </a:moveTo>
                <a:cubicBezTo>
                  <a:pt x="91505" y="43638"/>
                  <a:pt x="92727" y="42416"/>
                  <a:pt x="92727" y="40911"/>
                </a:cubicBezTo>
                <a:cubicBezTo>
                  <a:pt x="92727" y="39400"/>
                  <a:pt x="91505" y="38183"/>
                  <a:pt x="90000" y="38183"/>
                </a:cubicBezTo>
                <a:cubicBezTo>
                  <a:pt x="88494" y="38183"/>
                  <a:pt x="87272" y="39400"/>
                  <a:pt x="87272" y="40911"/>
                </a:cubicBezTo>
                <a:cubicBezTo>
                  <a:pt x="87272" y="42416"/>
                  <a:pt x="88494" y="43638"/>
                  <a:pt x="90000" y="43638"/>
                </a:cubicBezTo>
                <a:moveTo>
                  <a:pt x="100911" y="43638"/>
                </a:moveTo>
                <a:cubicBezTo>
                  <a:pt x="102411" y="43638"/>
                  <a:pt x="103638" y="42416"/>
                  <a:pt x="103638" y="40911"/>
                </a:cubicBezTo>
                <a:cubicBezTo>
                  <a:pt x="103638" y="39400"/>
                  <a:pt x="102411" y="38183"/>
                  <a:pt x="100911" y="38183"/>
                </a:cubicBezTo>
                <a:cubicBezTo>
                  <a:pt x="99405" y="38183"/>
                  <a:pt x="98183" y="39400"/>
                  <a:pt x="98183" y="40911"/>
                </a:cubicBezTo>
                <a:cubicBezTo>
                  <a:pt x="98183" y="42416"/>
                  <a:pt x="99405" y="43638"/>
                  <a:pt x="100911" y="43638"/>
                </a:cubicBezTo>
                <a:moveTo>
                  <a:pt x="100911" y="54544"/>
                </a:moveTo>
                <a:lnTo>
                  <a:pt x="79088" y="54544"/>
                </a:lnTo>
                <a:cubicBezTo>
                  <a:pt x="77588" y="54544"/>
                  <a:pt x="76361" y="55766"/>
                  <a:pt x="76361" y="57272"/>
                </a:cubicBezTo>
                <a:cubicBezTo>
                  <a:pt x="76361" y="58783"/>
                  <a:pt x="77588" y="60000"/>
                  <a:pt x="79088" y="60000"/>
                </a:cubicBezTo>
                <a:lnTo>
                  <a:pt x="100911" y="60000"/>
                </a:lnTo>
                <a:cubicBezTo>
                  <a:pt x="102411" y="60000"/>
                  <a:pt x="103638" y="58783"/>
                  <a:pt x="103638" y="57272"/>
                </a:cubicBezTo>
                <a:cubicBezTo>
                  <a:pt x="103638" y="55766"/>
                  <a:pt x="102411" y="54544"/>
                  <a:pt x="100911" y="5454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4" name="Google Shape;524;p29"/>
          <p:cNvSpPr/>
          <p:nvPr/>
        </p:nvSpPr>
        <p:spPr>
          <a:xfrm>
            <a:off x="6793026" y="1410969"/>
            <a:ext cx="220500" cy="220500"/>
          </a:xfrm>
          <a:custGeom>
            <a:rect b="b" l="l" r="r" t="t"/>
            <a:pathLst>
              <a:path extrusionOk="0" h="120000" w="120000">
                <a:moveTo>
                  <a:pt x="60000" y="114544"/>
                </a:moveTo>
                <a:cubicBezTo>
                  <a:pt x="29877" y="114544"/>
                  <a:pt x="5455" y="90127"/>
                  <a:pt x="5455" y="60000"/>
                </a:cubicBezTo>
                <a:cubicBezTo>
                  <a:pt x="5455" y="29877"/>
                  <a:pt x="29877" y="5455"/>
                  <a:pt x="60000" y="5455"/>
                </a:cubicBezTo>
                <a:cubicBezTo>
                  <a:pt x="90127" y="5455"/>
                  <a:pt x="114544" y="29877"/>
                  <a:pt x="114544" y="60000"/>
                </a:cubicBezTo>
                <a:cubicBezTo>
                  <a:pt x="114544" y="90127"/>
                  <a:pt x="90127" y="114544"/>
                  <a:pt x="60000" y="114544"/>
                </a:cubicBezTo>
                <a:moveTo>
                  <a:pt x="60000" y="0"/>
                </a:moveTo>
                <a:cubicBezTo>
                  <a:pt x="26861" y="0"/>
                  <a:pt x="0" y="26866"/>
                  <a:pt x="0" y="60000"/>
                </a:cubicBezTo>
                <a:cubicBezTo>
                  <a:pt x="0" y="93138"/>
                  <a:pt x="26861" y="120000"/>
                  <a:pt x="60000" y="120000"/>
                </a:cubicBezTo>
                <a:cubicBezTo>
                  <a:pt x="93138" y="120000"/>
                  <a:pt x="120000" y="93138"/>
                  <a:pt x="120000" y="60000"/>
                </a:cubicBezTo>
                <a:cubicBezTo>
                  <a:pt x="120000" y="26866"/>
                  <a:pt x="93138" y="0"/>
                  <a:pt x="60000" y="0"/>
                </a:cubicBezTo>
                <a:moveTo>
                  <a:pt x="90000" y="57272"/>
                </a:moveTo>
                <a:lnTo>
                  <a:pt x="62727" y="57272"/>
                </a:lnTo>
                <a:lnTo>
                  <a:pt x="62727" y="30005"/>
                </a:lnTo>
                <a:cubicBezTo>
                  <a:pt x="62727" y="28494"/>
                  <a:pt x="61505" y="27272"/>
                  <a:pt x="60000" y="27272"/>
                </a:cubicBezTo>
                <a:cubicBezTo>
                  <a:pt x="58494" y="27272"/>
                  <a:pt x="57272" y="28494"/>
                  <a:pt x="57272" y="30005"/>
                </a:cubicBezTo>
                <a:lnTo>
                  <a:pt x="57272" y="57272"/>
                </a:lnTo>
                <a:lnTo>
                  <a:pt x="30000" y="57272"/>
                </a:lnTo>
                <a:cubicBezTo>
                  <a:pt x="28494" y="57272"/>
                  <a:pt x="27272" y="58494"/>
                  <a:pt x="27272" y="60000"/>
                </a:cubicBezTo>
                <a:cubicBezTo>
                  <a:pt x="27272" y="61511"/>
                  <a:pt x="28494" y="62733"/>
                  <a:pt x="30000" y="62733"/>
                </a:cubicBezTo>
                <a:lnTo>
                  <a:pt x="57272" y="62733"/>
                </a:lnTo>
                <a:lnTo>
                  <a:pt x="57272" y="90000"/>
                </a:lnTo>
                <a:cubicBezTo>
                  <a:pt x="57272" y="91511"/>
                  <a:pt x="58494" y="92727"/>
                  <a:pt x="60000" y="92727"/>
                </a:cubicBezTo>
                <a:cubicBezTo>
                  <a:pt x="61505" y="92727"/>
                  <a:pt x="62727" y="91511"/>
                  <a:pt x="62727" y="90000"/>
                </a:cubicBezTo>
                <a:lnTo>
                  <a:pt x="62727" y="62733"/>
                </a:lnTo>
                <a:lnTo>
                  <a:pt x="90000" y="62733"/>
                </a:lnTo>
                <a:cubicBezTo>
                  <a:pt x="91505" y="62733"/>
                  <a:pt x="92727" y="61511"/>
                  <a:pt x="92727" y="60000"/>
                </a:cubicBezTo>
                <a:cubicBezTo>
                  <a:pt x="92727" y="58494"/>
                  <a:pt x="91505" y="57272"/>
                  <a:pt x="90000" y="572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5" name="Google Shape;525;p29"/>
          <p:cNvSpPr/>
          <p:nvPr/>
        </p:nvSpPr>
        <p:spPr>
          <a:xfrm>
            <a:off x="7214539" y="1410969"/>
            <a:ext cx="220500" cy="220500"/>
          </a:xfrm>
          <a:custGeom>
            <a:rect b="b" l="l" r="r" t="t"/>
            <a:pathLst>
              <a:path extrusionOk="0" h="120000" w="120000">
                <a:moveTo>
                  <a:pt x="60000" y="114544"/>
                </a:moveTo>
                <a:cubicBezTo>
                  <a:pt x="29877" y="114544"/>
                  <a:pt x="5455" y="90127"/>
                  <a:pt x="5455" y="60000"/>
                </a:cubicBezTo>
                <a:cubicBezTo>
                  <a:pt x="5455" y="29877"/>
                  <a:pt x="29877" y="5455"/>
                  <a:pt x="60000" y="5455"/>
                </a:cubicBezTo>
                <a:cubicBezTo>
                  <a:pt x="90127" y="5455"/>
                  <a:pt x="114544" y="29877"/>
                  <a:pt x="114544" y="60000"/>
                </a:cubicBezTo>
                <a:cubicBezTo>
                  <a:pt x="114544" y="90127"/>
                  <a:pt x="90127" y="114544"/>
                  <a:pt x="60000" y="114544"/>
                </a:cubicBezTo>
                <a:moveTo>
                  <a:pt x="60000" y="0"/>
                </a:moveTo>
                <a:cubicBezTo>
                  <a:pt x="26861" y="0"/>
                  <a:pt x="0" y="26866"/>
                  <a:pt x="0" y="60000"/>
                </a:cubicBezTo>
                <a:cubicBezTo>
                  <a:pt x="0" y="93138"/>
                  <a:pt x="26861" y="120000"/>
                  <a:pt x="60000" y="120000"/>
                </a:cubicBezTo>
                <a:cubicBezTo>
                  <a:pt x="93138" y="120000"/>
                  <a:pt x="120000" y="93138"/>
                  <a:pt x="120000" y="60000"/>
                </a:cubicBezTo>
                <a:cubicBezTo>
                  <a:pt x="120000" y="26866"/>
                  <a:pt x="93138" y="0"/>
                  <a:pt x="60000" y="0"/>
                </a:cubicBezTo>
                <a:moveTo>
                  <a:pt x="90000" y="57272"/>
                </a:moveTo>
                <a:lnTo>
                  <a:pt x="30000" y="57272"/>
                </a:lnTo>
                <a:cubicBezTo>
                  <a:pt x="28494" y="57272"/>
                  <a:pt x="27272" y="58494"/>
                  <a:pt x="27272" y="60000"/>
                </a:cubicBezTo>
                <a:cubicBezTo>
                  <a:pt x="27272" y="61511"/>
                  <a:pt x="28494" y="62733"/>
                  <a:pt x="30000" y="62733"/>
                </a:cubicBezTo>
                <a:lnTo>
                  <a:pt x="90000" y="62733"/>
                </a:lnTo>
                <a:cubicBezTo>
                  <a:pt x="91505" y="62733"/>
                  <a:pt x="92727" y="61511"/>
                  <a:pt x="92727" y="60000"/>
                </a:cubicBezTo>
                <a:cubicBezTo>
                  <a:pt x="92727" y="58494"/>
                  <a:pt x="91505" y="57272"/>
                  <a:pt x="90000" y="572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6" name="Google Shape;526;p29"/>
          <p:cNvSpPr/>
          <p:nvPr/>
        </p:nvSpPr>
        <p:spPr>
          <a:xfrm>
            <a:off x="7636052" y="1431041"/>
            <a:ext cx="220500" cy="180900"/>
          </a:xfrm>
          <a:custGeom>
            <a:rect b="b" l="l" r="r" t="t"/>
            <a:pathLst>
              <a:path extrusionOk="0" h="120000" w="120000">
                <a:moveTo>
                  <a:pt x="30000" y="33338"/>
                </a:moveTo>
                <a:lnTo>
                  <a:pt x="46361" y="33338"/>
                </a:lnTo>
                <a:cubicBezTo>
                  <a:pt x="47872" y="33338"/>
                  <a:pt x="49088" y="31844"/>
                  <a:pt x="49088" y="30000"/>
                </a:cubicBezTo>
                <a:cubicBezTo>
                  <a:pt x="49088" y="28161"/>
                  <a:pt x="47872" y="26666"/>
                  <a:pt x="46361" y="26666"/>
                </a:cubicBezTo>
                <a:lnTo>
                  <a:pt x="30000" y="26666"/>
                </a:lnTo>
                <a:cubicBezTo>
                  <a:pt x="28494" y="26666"/>
                  <a:pt x="27272" y="28161"/>
                  <a:pt x="27272" y="30000"/>
                </a:cubicBezTo>
                <a:cubicBezTo>
                  <a:pt x="27272" y="31844"/>
                  <a:pt x="28494" y="33338"/>
                  <a:pt x="30000" y="33338"/>
                </a:cubicBezTo>
                <a:moveTo>
                  <a:pt x="114544" y="113333"/>
                </a:moveTo>
                <a:lnTo>
                  <a:pt x="103638" y="113333"/>
                </a:lnTo>
                <a:lnTo>
                  <a:pt x="103638" y="100000"/>
                </a:lnTo>
                <a:cubicBezTo>
                  <a:pt x="105144" y="100000"/>
                  <a:pt x="106361" y="98511"/>
                  <a:pt x="106361" y="96666"/>
                </a:cubicBezTo>
                <a:cubicBezTo>
                  <a:pt x="106361" y="94827"/>
                  <a:pt x="105144" y="93338"/>
                  <a:pt x="103638" y="93338"/>
                </a:cubicBezTo>
                <a:lnTo>
                  <a:pt x="103638" y="20005"/>
                </a:lnTo>
                <a:lnTo>
                  <a:pt x="114544" y="20005"/>
                </a:lnTo>
                <a:cubicBezTo>
                  <a:pt x="114544" y="20005"/>
                  <a:pt x="114544" y="113333"/>
                  <a:pt x="114544" y="113333"/>
                </a:cubicBezTo>
                <a:close/>
                <a:moveTo>
                  <a:pt x="98183" y="93338"/>
                </a:moveTo>
                <a:cubicBezTo>
                  <a:pt x="96672" y="93338"/>
                  <a:pt x="95455" y="94827"/>
                  <a:pt x="95455" y="96666"/>
                </a:cubicBezTo>
                <a:cubicBezTo>
                  <a:pt x="95455" y="98511"/>
                  <a:pt x="96672" y="100000"/>
                  <a:pt x="98183" y="100000"/>
                </a:cubicBezTo>
                <a:lnTo>
                  <a:pt x="98183" y="113333"/>
                </a:lnTo>
                <a:lnTo>
                  <a:pt x="21816" y="113333"/>
                </a:lnTo>
                <a:lnTo>
                  <a:pt x="21816" y="100000"/>
                </a:lnTo>
                <a:cubicBezTo>
                  <a:pt x="23327" y="100000"/>
                  <a:pt x="24544" y="98511"/>
                  <a:pt x="24544" y="96666"/>
                </a:cubicBezTo>
                <a:cubicBezTo>
                  <a:pt x="24544" y="94827"/>
                  <a:pt x="23327" y="93338"/>
                  <a:pt x="21816" y="93338"/>
                </a:cubicBezTo>
                <a:lnTo>
                  <a:pt x="21816" y="20005"/>
                </a:lnTo>
                <a:lnTo>
                  <a:pt x="98183" y="20005"/>
                </a:lnTo>
                <a:cubicBezTo>
                  <a:pt x="98183" y="20005"/>
                  <a:pt x="98183" y="93338"/>
                  <a:pt x="98183" y="93338"/>
                </a:cubicBezTo>
                <a:close/>
                <a:moveTo>
                  <a:pt x="16361" y="93338"/>
                </a:moveTo>
                <a:cubicBezTo>
                  <a:pt x="14855" y="93338"/>
                  <a:pt x="13638" y="94827"/>
                  <a:pt x="13638" y="96666"/>
                </a:cubicBezTo>
                <a:cubicBezTo>
                  <a:pt x="13638" y="98511"/>
                  <a:pt x="14855" y="100000"/>
                  <a:pt x="16361" y="100000"/>
                </a:cubicBezTo>
                <a:lnTo>
                  <a:pt x="16361" y="113333"/>
                </a:lnTo>
                <a:lnTo>
                  <a:pt x="5455" y="113333"/>
                </a:lnTo>
                <a:lnTo>
                  <a:pt x="5455" y="20005"/>
                </a:lnTo>
                <a:lnTo>
                  <a:pt x="16361" y="20005"/>
                </a:lnTo>
                <a:cubicBezTo>
                  <a:pt x="16361" y="20005"/>
                  <a:pt x="16361" y="93338"/>
                  <a:pt x="16361" y="93338"/>
                </a:cubicBezTo>
                <a:close/>
                <a:moveTo>
                  <a:pt x="49088" y="6666"/>
                </a:moveTo>
                <a:lnTo>
                  <a:pt x="70911" y="6666"/>
                </a:lnTo>
                <a:cubicBezTo>
                  <a:pt x="73916" y="6666"/>
                  <a:pt x="76361" y="9655"/>
                  <a:pt x="76361" y="13333"/>
                </a:cubicBezTo>
                <a:lnTo>
                  <a:pt x="43638" y="13333"/>
                </a:lnTo>
                <a:cubicBezTo>
                  <a:pt x="43638" y="9655"/>
                  <a:pt x="46083" y="6666"/>
                  <a:pt x="49088" y="6666"/>
                </a:cubicBezTo>
                <a:moveTo>
                  <a:pt x="114544" y="13333"/>
                </a:moveTo>
                <a:lnTo>
                  <a:pt x="81816" y="13333"/>
                </a:lnTo>
                <a:cubicBezTo>
                  <a:pt x="81816" y="5972"/>
                  <a:pt x="76933" y="0"/>
                  <a:pt x="70911" y="0"/>
                </a:cubicBezTo>
                <a:lnTo>
                  <a:pt x="49088" y="0"/>
                </a:lnTo>
                <a:cubicBezTo>
                  <a:pt x="43066" y="0"/>
                  <a:pt x="38183" y="5972"/>
                  <a:pt x="38183" y="13333"/>
                </a:cubicBezTo>
                <a:lnTo>
                  <a:pt x="5455" y="13333"/>
                </a:lnTo>
                <a:cubicBezTo>
                  <a:pt x="2438" y="13333"/>
                  <a:pt x="0" y="16322"/>
                  <a:pt x="0" y="20005"/>
                </a:cubicBezTo>
                <a:lnTo>
                  <a:pt x="0" y="113333"/>
                </a:lnTo>
                <a:cubicBezTo>
                  <a:pt x="0" y="117016"/>
                  <a:pt x="2438" y="120000"/>
                  <a:pt x="5455" y="120000"/>
                </a:cubicBezTo>
                <a:lnTo>
                  <a:pt x="114544" y="120000"/>
                </a:lnTo>
                <a:cubicBezTo>
                  <a:pt x="117555" y="120000"/>
                  <a:pt x="120000" y="117016"/>
                  <a:pt x="120000" y="113333"/>
                </a:cubicBezTo>
                <a:lnTo>
                  <a:pt x="120000" y="20005"/>
                </a:lnTo>
                <a:cubicBezTo>
                  <a:pt x="120000" y="16322"/>
                  <a:pt x="117555" y="13333"/>
                  <a:pt x="114544" y="13333"/>
                </a:cubicBezTo>
                <a:moveTo>
                  <a:pt x="30000" y="46666"/>
                </a:moveTo>
                <a:lnTo>
                  <a:pt x="35455" y="46666"/>
                </a:lnTo>
                <a:cubicBezTo>
                  <a:pt x="36961" y="46666"/>
                  <a:pt x="38183" y="45177"/>
                  <a:pt x="38183" y="43333"/>
                </a:cubicBezTo>
                <a:cubicBezTo>
                  <a:pt x="38183" y="41494"/>
                  <a:pt x="36961" y="40000"/>
                  <a:pt x="35455" y="40000"/>
                </a:cubicBezTo>
                <a:lnTo>
                  <a:pt x="30000" y="40000"/>
                </a:lnTo>
                <a:cubicBezTo>
                  <a:pt x="28494" y="40000"/>
                  <a:pt x="27272" y="41494"/>
                  <a:pt x="27272" y="43333"/>
                </a:cubicBezTo>
                <a:cubicBezTo>
                  <a:pt x="27272" y="45177"/>
                  <a:pt x="28494" y="46666"/>
                  <a:pt x="30000" y="4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7" name="Google Shape;527;p29"/>
          <p:cNvSpPr/>
          <p:nvPr/>
        </p:nvSpPr>
        <p:spPr>
          <a:xfrm>
            <a:off x="8057565" y="1421005"/>
            <a:ext cx="220500" cy="200400"/>
          </a:xfrm>
          <a:custGeom>
            <a:rect b="b" l="l" r="r" t="t"/>
            <a:pathLst>
              <a:path extrusionOk="0" h="120000" w="120000">
                <a:moveTo>
                  <a:pt x="92727" y="114000"/>
                </a:moveTo>
                <a:lnTo>
                  <a:pt x="81816" y="114000"/>
                </a:lnTo>
                <a:lnTo>
                  <a:pt x="81816" y="102000"/>
                </a:lnTo>
                <a:cubicBezTo>
                  <a:pt x="83327" y="102000"/>
                  <a:pt x="84544" y="100661"/>
                  <a:pt x="84544" y="99000"/>
                </a:cubicBezTo>
                <a:cubicBezTo>
                  <a:pt x="84544" y="97344"/>
                  <a:pt x="83327" y="96000"/>
                  <a:pt x="81816" y="96000"/>
                </a:cubicBezTo>
                <a:lnTo>
                  <a:pt x="81816" y="42000"/>
                </a:lnTo>
                <a:lnTo>
                  <a:pt x="92727" y="42000"/>
                </a:lnTo>
                <a:cubicBezTo>
                  <a:pt x="92727" y="42000"/>
                  <a:pt x="92727" y="114000"/>
                  <a:pt x="92727" y="114000"/>
                </a:cubicBezTo>
                <a:close/>
                <a:moveTo>
                  <a:pt x="76361" y="96000"/>
                </a:moveTo>
                <a:cubicBezTo>
                  <a:pt x="74855" y="96000"/>
                  <a:pt x="73638" y="97344"/>
                  <a:pt x="73638" y="99000"/>
                </a:cubicBezTo>
                <a:cubicBezTo>
                  <a:pt x="73638" y="100661"/>
                  <a:pt x="74855" y="102000"/>
                  <a:pt x="76361" y="102000"/>
                </a:cubicBezTo>
                <a:lnTo>
                  <a:pt x="76361" y="114000"/>
                </a:lnTo>
                <a:lnTo>
                  <a:pt x="21816" y="114000"/>
                </a:lnTo>
                <a:lnTo>
                  <a:pt x="21816" y="102000"/>
                </a:lnTo>
                <a:cubicBezTo>
                  <a:pt x="23327" y="102000"/>
                  <a:pt x="24544" y="100661"/>
                  <a:pt x="24544" y="99000"/>
                </a:cubicBezTo>
                <a:cubicBezTo>
                  <a:pt x="24544" y="97344"/>
                  <a:pt x="23327" y="96000"/>
                  <a:pt x="21816" y="96000"/>
                </a:cubicBezTo>
                <a:lnTo>
                  <a:pt x="21816" y="42000"/>
                </a:lnTo>
                <a:lnTo>
                  <a:pt x="76361" y="42000"/>
                </a:lnTo>
                <a:cubicBezTo>
                  <a:pt x="76361" y="42000"/>
                  <a:pt x="76361" y="96000"/>
                  <a:pt x="76361" y="96000"/>
                </a:cubicBezTo>
                <a:close/>
                <a:moveTo>
                  <a:pt x="16361" y="96000"/>
                </a:moveTo>
                <a:cubicBezTo>
                  <a:pt x="14855" y="96000"/>
                  <a:pt x="13638" y="97344"/>
                  <a:pt x="13638" y="99000"/>
                </a:cubicBezTo>
                <a:cubicBezTo>
                  <a:pt x="13638" y="100661"/>
                  <a:pt x="14855" y="102000"/>
                  <a:pt x="16361" y="102000"/>
                </a:cubicBezTo>
                <a:lnTo>
                  <a:pt x="16361" y="114000"/>
                </a:lnTo>
                <a:lnTo>
                  <a:pt x="5455" y="114000"/>
                </a:lnTo>
                <a:lnTo>
                  <a:pt x="5455" y="42000"/>
                </a:lnTo>
                <a:lnTo>
                  <a:pt x="16361" y="42000"/>
                </a:lnTo>
                <a:cubicBezTo>
                  <a:pt x="16361" y="42000"/>
                  <a:pt x="16361" y="96000"/>
                  <a:pt x="16361" y="96000"/>
                </a:cubicBezTo>
                <a:close/>
                <a:moveTo>
                  <a:pt x="43638" y="30000"/>
                </a:moveTo>
                <a:lnTo>
                  <a:pt x="54544" y="30000"/>
                </a:lnTo>
                <a:cubicBezTo>
                  <a:pt x="57555" y="30000"/>
                  <a:pt x="60000" y="32688"/>
                  <a:pt x="60000" y="36005"/>
                </a:cubicBezTo>
                <a:lnTo>
                  <a:pt x="38183" y="36005"/>
                </a:lnTo>
                <a:cubicBezTo>
                  <a:pt x="38183" y="32688"/>
                  <a:pt x="40627" y="30000"/>
                  <a:pt x="43638" y="30000"/>
                </a:cubicBezTo>
                <a:moveTo>
                  <a:pt x="92727" y="36005"/>
                </a:moveTo>
                <a:lnTo>
                  <a:pt x="65455" y="36005"/>
                </a:lnTo>
                <a:cubicBezTo>
                  <a:pt x="65455" y="29372"/>
                  <a:pt x="60572" y="24005"/>
                  <a:pt x="54544" y="24005"/>
                </a:cubicBezTo>
                <a:lnTo>
                  <a:pt x="43638" y="24005"/>
                </a:lnTo>
                <a:cubicBezTo>
                  <a:pt x="37611" y="24005"/>
                  <a:pt x="32727" y="29372"/>
                  <a:pt x="32727" y="36005"/>
                </a:cubicBezTo>
                <a:lnTo>
                  <a:pt x="5455" y="36005"/>
                </a:lnTo>
                <a:cubicBezTo>
                  <a:pt x="2444" y="36005"/>
                  <a:pt x="0" y="38688"/>
                  <a:pt x="0" y="42000"/>
                </a:cubicBezTo>
                <a:lnTo>
                  <a:pt x="0" y="114000"/>
                </a:lnTo>
                <a:cubicBezTo>
                  <a:pt x="0" y="117311"/>
                  <a:pt x="2444" y="120000"/>
                  <a:pt x="5455" y="120000"/>
                </a:cubicBezTo>
                <a:lnTo>
                  <a:pt x="92727" y="120000"/>
                </a:lnTo>
                <a:cubicBezTo>
                  <a:pt x="95738" y="120000"/>
                  <a:pt x="98183" y="117311"/>
                  <a:pt x="98183" y="114000"/>
                </a:cubicBezTo>
                <a:lnTo>
                  <a:pt x="98183" y="42000"/>
                </a:lnTo>
                <a:cubicBezTo>
                  <a:pt x="98183" y="38688"/>
                  <a:pt x="95738" y="36005"/>
                  <a:pt x="92727" y="36005"/>
                </a:cubicBezTo>
                <a:moveTo>
                  <a:pt x="60000" y="12005"/>
                </a:moveTo>
                <a:cubicBezTo>
                  <a:pt x="60000" y="8688"/>
                  <a:pt x="62444" y="6000"/>
                  <a:pt x="65455" y="6000"/>
                </a:cubicBezTo>
                <a:lnTo>
                  <a:pt x="76361" y="6000"/>
                </a:lnTo>
                <a:cubicBezTo>
                  <a:pt x="79372" y="6000"/>
                  <a:pt x="81816" y="8688"/>
                  <a:pt x="81816" y="12005"/>
                </a:cubicBezTo>
                <a:cubicBezTo>
                  <a:pt x="81816" y="12005"/>
                  <a:pt x="60000" y="12005"/>
                  <a:pt x="60000" y="12005"/>
                </a:cubicBezTo>
                <a:close/>
                <a:moveTo>
                  <a:pt x="114544" y="12005"/>
                </a:moveTo>
                <a:lnTo>
                  <a:pt x="87272" y="12005"/>
                </a:lnTo>
                <a:cubicBezTo>
                  <a:pt x="87272" y="5372"/>
                  <a:pt x="82388" y="0"/>
                  <a:pt x="76361" y="0"/>
                </a:cubicBezTo>
                <a:lnTo>
                  <a:pt x="65455" y="0"/>
                </a:lnTo>
                <a:cubicBezTo>
                  <a:pt x="59427" y="0"/>
                  <a:pt x="54544" y="5372"/>
                  <a:pt x="54544" y="12005"/>
                </a:cubicBezTo>
                <a:lnTo>
                  <a:pt x="27272" y="12005"/>
                </a:lnTo>
                <a:cubicBezTo>
                  <a:pt x="24261" y="12005"/>
                  <a:pt x="21816" y="14688"/>
                  <a:pt x="21816" y="18000"/>
                </a:cubicBezTo>
                <a:lnTo>
                  <a:pt x="21816" y="27000"/>
                </a:lnTo>
                <a:cubicBezTo>
                  <a:pt x="21816" y="28661"/>
                  <a:pt x="23038" y="30000"/>
                  <a:pt x="24544" y="30000"/>
                </a:cubicBezTo>
                <a:cubicBezTo>
                  <a:pt x="26055" y="30000"/>
                  <a:pt x="27272" y="28661"/>
                  <a:pt x="27272" y="27000"/>
                </a:cubicBezTo>
                <a:lnTo>
                  <a:pt x="27272" y="18000"/>
                </a:lnTo>
                <a:lnTo>
                  <a:pt x="114544" y="18000"/>
                </a:lnTo>
                <a:lnTo>
                  <a:pt x="114544" y="90005"/>
                </a:lnTo>
                <a:lnTo>
                  <a:pt x="106361" y="90005"/>
                </a:lnTo>
                <a:cubicBezTo>
                  <a:pt x="104855" y="90005"/>
                  <a:pt x="103638" y="91344"/>
                  <a:pt x="103638" y="93000"/>
                </a:cubicBezTo>
                <a:cubicBezTo>
                  <a:pt x="103638" y="94661"/>
                  <a:pt x="104855" y="96000"/>
                  <a:pt x="106361" y="96000"/>
                </a:cubicBezTo>
                <a:lnTo>
                  <a:pt x="114544" y="96000"/>
                </a:lnTo>
                <a:cubicBezTo>
                  <a:pt x="117555" y="96000"/>
                  <a:pt x="120000" y="93311"/>
                  <a:pt x="120000" y="90005"/>
                </a:cubicBezTo>
                <a:lnTo>
                  <a:pt x="120000" y="18000"/>
                </a:lnTo>
                <a:cubicBezTo>
                  <a:pt x="120000" y="14688"/>
                  <a:pt x="117555" y="12005"/>
                  <a:pt x="114544" y="12005"/>
                </a:cubicBezTo>
                <a:moveTo>
                  <a:pt x="30000" y="66005"/>
                </a:moveTo>
                <a:lnTo>
                  <a:pt x="35455" y="66005"/>
                </a:lnTo>
                <a:cubicBezTo>
                  <a:pt x="36961" y="66005"/>
                  <a:pt x="38183" y="64661"/>
                  <a:pt x="38183" y="63005"/>
                </a:cubicBezTo>
                <a:cubicBezTo>
                  <a:pt x="38183" y="61344"/>
                  <a:pt x="36961" y="60000"/>
                  <a:pt x="35455" y="60000"/>
                </a:cubicBezTo>
                <a:lnTo>
                  <a:pt x="30000" y="60000"/>
                </a:lnTo>
                <a:cubicBezTo>
                  <a:pt x="28494" y="60000"/>
                  <a:pt x="27272" y="61344"/>
                  <a:pt x="27272" y="63005"/>
                </a:cubicBezTo>
                <a:cubicBezTo>
                  <a:pt x="27272" y="64661"/>
                  <a:pt x="28494" y="66005"/>
                  <a:pt x="30000" y="66005"/>
                </a:cubicBezTo>
                <a:moveTo>
                  <a:pt x="30000" y="54000"/>
                </a:moveTo>
                <a:lnTo>
                  <a:pt x="46361" y="54000"/>
                </a:lnTo>
                <a:cubicBezTo>
                  <a:pt x="47872" y="54000"/>
                  <a:pt x="49088" y="52661"/>
                  <a:pt x="49088" y="51005"/>
                </a:cubicBezTo>
                <a:cubicBezTo>
                  <a:pt x="49088" y="49344"/>
                  <a:pt x="47872" y="48000"/>
                  <a:pt x="46361" y="48000"/>
                </a:cubicBezTo>
                <a:lnTo>
                  <a:pt x="30000" y="48000"/>
                </a:lnTo>
                <a:cubicBezTo>
                  <a:pt x="28494" y="48000"/>
                  <a:pt x="27272" y="49344"/>
                  <a:pt x="27272" y="51005"/>
                </a:cubicBezTo>
                <a:cubicBezTo>
                  <a:pt x="27272" y="52661"/>
                  <a:pt x="28494" y="54000"/>
                  <a:pt x="30000" y="5400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8" name="Google Shape;528;p29"/>
          <p:cNvSpPr/>
          <p:nvPr/>
        </p:nvSpPr>
        <p:spPr>
          <a:xfrm>
            <a:off x="8479078" y="1431041"/>
            <a:ext cx="220500" cy="180900"/>
          </a:xfrm>
          <a:custGeom>
            <a:rect b="b" l="l" r="r" t="t"/>
            <a:pathLst>
              <a:path extrusionOk="0" h="120000" w="120000">
                <a:moveTo>
                  <a:pt x="114544" y="53333"/>
                </a:moveTo>
                <a:lnTo>
                  <a:pt x="98183" y="53333"/>
                </a:lnTo>
                <a:lnTo>
                  <a:pt x="98183" y="46666"/>
                </a:lnTo>
                <a:cubicBezTo>
                  <a:pt x="98183" y="42988"/>
                  <a:pt x="95738" y="40000"/>
                  <a:pt x="92727" y="40000"/>
                </a:cubicBezTo>
                <a:lnTo>
                  <a:pt x="81816" y="40000"/>
                </a:lnTo>
                <a:cubicBezTo>
                  <a:pt x="78811" y="40000"/>
                  <a:pt x="76361" y="42988"/>
                  <a:pt x="76361" y="46666"/>
                </a:cubicBezTo>
                <a:lnTo>
                  <a:pt x="76361" y="53333"/>
                </a:lnTo>
                <a:lnTo>
                  <a:pt x="43638" y="53333"/>
                </a:lnTo>
                <a:lnTo>
                  <a:pt x="43638" y="46666"/>
                </a:lnTo>
                <a:cubicBezTo>
                  <a:pt x="43638" y="42988"/>
                  <a:pt x="41188" y="40000"/>
                  <a:pt x="38183" y="40000"/>
                </a:cubicBezTo>
                <a:lnTo>
                  <a:pt x="27272" y="40000"/>
                </a:lnTo>
                <a:cubicBezTo>
                  <a:pt x="24261" y="40000"/>
                  <a:pt x="21816" y="42988"/>
                  <a:pt x="21816" y="46666"/>
                </a:cubicBezTo>
                <a:lnTo>
                  <a:pt x="21816" y="53333"/>
                </a:lnTo>
                <a:lnTo>
                  <a:pt x="5455" y="53333"/>
                </a:lnTo>
                <a:lnTo>
                  <a:pt x="5455" y="20005"/>
                </a:lnTo>
                <a:lnTo>
                  <a:pt x="114544" y="20005"/>
                </a:lnTo>
                <a:cubicBezTo>
                  <a:pt x="114544" y="20005"/>
                  <a:pt x="114544" y="53333"/>
                  <a:pt x="114544" y="53333"/>
                </a:cubicBezTo>
                <a:close/>
                <a:moveTo>
                  <a:pt x="81816" y="46666"/>
                </a:moveTo>
                <a:lnTo>
                  <a:pt x="92727" y="46666"/>
                </a:lnTo>
                <a:lnTo>
                  <a:pt x="92727" y="66672"/>
                </a:lnTo>
                <a:lnTo>
                  <a:pt x="81816" y="66672"/>
                </a:lnTo>
                <a:cubicBezTo>
                  <a:pt x="81816" y="66672"/>
                  <a:pt x="81816" y="46666"/>
                  <a:pt x="81816" y="46666"/>
                </a:cubicBezTo>
                <a:close/>
                <a:moveTo>
                  <a:pt x="27272" y="46666"/>
                </a:moveTo>
                <a:lnTo>
                  <a:pt x="38183" y="46666"/>
                </a:lnTo>
                <a:lnTo>
                  <a:pt x="38183" y="66672"/>
                </a:lnTo>
                <a:lnTo>
                  <a:pt x="27272" y="66672"/>
                </a:lnTo>
                <a:cubicBezTo>
                  <a:pt x="27272" y="66672"/>
                  <a:pt x="27272" y="46666"/>
                  <a:pt x="27272" y="46666"/>
                </a:cubicBezTo>
                <a:close/>
                <a:moveTo>
                  <a:pt x="109088" y="113333"/>
                </a:moveTo>
                <a:lnTo>
                  <a:pt x="10911" y="113333"/>
                </a:lnTo>
                <a:lnTo>
                  <a:pt x="10911" y="60000"/>
                </a:lnTo>
                <a:lnTo>
                  <a:pt x="21816" y="60000"/>
                </a:lnTo>
                <a:lnTo>
                  <a:pt x="21816" y="66672"/>
                </a:lnTo>
                <a:cubicBezTo>
                  <a:pt x="21816" y="70344"/>
                  <a:pt x="24261" y="73333"/>
                  <a:pt x="27272" y="73333"/>
                </a:cubicBezTo>
                <a:lnTo>
                  <a:pt x="38183" y="73333"/>
                </a:lnTo>
                <a:cubicBezTo>
                  <a:pt x="41188" y="73333"/>
                  <a:pt x="43638" y="70344"/>
                  <a:pt x="43638" y="66672"/>
                </a:cubicBezTo>
                <a:lnTo>
                  <a:pt x="43638" y="60000"/>
                </a:lnTo>
                <a:lnTo>
                  <a:pt x="76361" y="60000"/>
                </a:lnTo>
                <a:lnTo>
                  <a:pt x="76361" y="66672"/>
                </a:lnTo>
                <a:cubicBezTo>
                  <a:pt x="76361" y="70344"/>
                  <a:pt x="78811" y="73333"/>
                  <a:pt x="81816" y="73333"/>
                </a:cubicBezTo>
                <a:lnTo>
                  <a:pt x="92727" y="73333"/>
                </a:lnTo>
                <a:cubicBezTo>
                  <a:pt x="95738" y="73333"/>
                  <a:pt x="98183" y="70344"/>
                  <a:pt x="98183" y="66672"/>
                </a:cubicBezTo>
                <a:lnTo>
                  <a:pt x="98183" y="60000"/>
                </a:lnTo>
                <a:lnTo>
                  <a:pt x="109088" y="60000"/>
                </a:lnTo>
                <a:cubicBezTo>
                  <a:pt x="109088" y="60000"/>
                  <a:pt x="109088" y="113333"/>
                  <a:pt x="109088" y="113333"/>
                </a:cubicBezTo>
                <a:close/>
                <a:moveTo>
                  <a:pt x="49088" y="6666"/>
                </a:moveTo>
                <a:lnTo>
                  <a:pt x="70911" y="6666"/>
                </a:lnTo>
                <a:cubicBezTo>
                  <a:pt x="73916" y="6666"/>
                  <a:pt x="76361" y="9655"/>
                  <a:pt x="76361" y="13333"/>
                </a:cubicBezTo>
                <a:lnTo>
                  <a:pt x="43638" y="13333"/>
                </a:lnTo>
                <a:cubicBezTo>
                  <a:pt x="43638" y="9655"/>
                  <a:pt x="46083" y="6666"/>
                  <a:pt x="49088" y="6666"/>
                </a:cubicBezTo>
                <a:moveTo>
                  <a:pt x="114544" y="13333"/>
                </a:moveTo>
                <a:lnTo>
                  <a:pt x="81816" y="13333"/>
                </a:lnTo>
                <a:cubicBezTo>
                  <a:pt x="81816" y="5972"/>
                  <a:pt x="76933" y="0"/>
                  <a:pt x="70911" y="0"/>
                </a:cubicBezTo>
                <a:lnTo>
                  <a:pt x="49088" y="0"/>
                </a:lnTo>
                <a:cubicBezTo>
                  <a:pt x="43066" y="0"/>
                  <a:pt x="38183" y="5972"/>
                  <a:pt x="38183" y="13333"/>
                </a:cubicBezTo>
                <a:lnTo>
                  <a:pt x="5455" y="13333"/>
                </a:lnTo>
                <a:cubicBezTo>
                  <a:pt x="2444" y="13333"/>
                  <a:pt x="0" y="16322"/>
                  <a:pt x="0" y="20005"/>
                </a:cubicBezTo>
                <a:lnTo>
                  <a:pt x="0" y="53333"/>
                </a:lnTo>
                <a:cubicBezTo>
                  <a:pt x="0" y="57011"/>
                  <a:pt x="2444" y="60000"/>
                  <a:pt x="5455" y="60000"/>
                </a:cubicBezTo>
                <a:lnTo>
                  <a:pt x="5455" y="113333"/>
                </a:lnTo>
                <a:cubicBezTo>
                  <a:pt x="5455" y="117011"/>
                  <a:pt x="7900" y="120000"/>
                  <a:pt x="10911" y="120000"/>
                </a:cubicBezTo>
                <a:lnTo>
                  <a:pt x="109088" y="120000"/>
                </a:lnTo>
                <a:cubicBezTo>
                  <a:pt x="112100" y="120000"/>
                  <a:pt x="114544" y="117011"/>
                  <a:pt x="114544" y="113333"/>
                </a:cubicBezTo>
                <a:lnTo>
                  <a:pt x="114544" y="60000"/>
                </a:lnTo>
                <a:cubicBezTo>
                  <a:pt x="117555" y="60000"/>
                  <a:pt x="120000" y="57011"/>
                  <a:pt x="120000" y="53333"/>
                </a:cubicBezTo>
                <a:lnTo>
                  <a:pt x="120000" y="20005"/>
                </a:lnTo>
                <a:cubicBezTo>
                  <a:pt x="120000" y="16322"/>
                  <a:pt x="117555" y="13333"/>
                  <a:pt x="114544" y="1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29" name="Google Shape;529;p29"/>
          <p:cNvSpPr/>
          <p:nvPr/>
        </p:nvSpPr>
        <p:spPr>
          <a:xfrm>
            <a:off x="4685462" y="1832483"/>
            <a:ext cx="221100" cy="221100"/>
          </a:xfrm>
          <a:custGeom>
            <a:rect b="b" l="l" r="r" t="t"/>
            <a:pathLst>
              <a:path extrusionOk="0" h="120000" w="120000">
                <a:moveTo>
                  <a:pt x="114546" y="114546"/>
                </a:moveTo>
                <a:lnTo>
                  <a:pt x="98191" y="114546"/>
                </a:lnTo>
                <a:lnTo>
                  <a:pt x="98191" y="106368"/>
                </a:lnTo>
                <a:cubicBezTo>
                  <a:pt x="98191" y="104866"/>
                  <a:pt x="96969" y="103645"/>
                  <a:pt x="95467" y="103645"/>
                </a:cubicBezTo>
                <a:lnTo>
                  <a:pt x="87290" y="103645"/>
                </a:lnTo>
                <a:lnTo>
                  <a:pt x="87290" y="95467"/>
                </a:lnTo>
                <a:cubicBezTo>
                  <a:pt x="87290" y="93959"/>
                  <a:pt x="86068" y="92737"/>
                  <a:pt x="84560" y="92737"/>
                </a:cubicBezTo>
                <a:lnTo>
                  <a:pt x="74791" y="92737"/>
                </a:lnTo>
                <a:lnTo>
                  <a:pt x="57780" y="75648"/>
                </a:lnTo>
                <a:cubicBezTo>
                  <a:pt x="57287" y="75155"/>
                  <a:pt x="56609" y="74847"/>
                  <a:pt x="55852" y="74847"/>
                </a:cubicBezTo>
                <a:cubicBezTo>
                  <a:pt x="55034" y="74847"/>
                  <a:pt x="54327" y="75228"/>
                  <a:pt x="53829" y="75800"/>
                </a:cubicBezTo>
                <a:lnTo>
                  <a:pt x="49406" y="80216"/>
                </a:lnTo>
                <a:cubicBezTo>
                  <a:pt x="47276" y="82346"/>
                  <a:pt x="43829" y="82346"/>
                  <a:pt x="41705" y="80216"/>
                </a:cubicBezTo>
                <a:lnTo>
                  <a:pt x="7039" y="45556"/>
                </a:lnTo>
                <a:cubicBezTo>
                  <a:pt x="4915" y="43426"/>
                  <a:pt x="4915" y="39979"/>
                  <a:pt x="7039" y="37849"/>
                </a:cubicBezTo>
                <a:lnTo>
                  <a:pt x="37855" y="7034"/>
                </a:lnTo>
                <a:cubicBezTo>
                  <a:pt x="39979" y="4909"/>
                  <a:pt x="43432" y="4909"/>
                  <a:pt x="45556" y="7034"/>
                </a:cubicBezTo>
                <a:lnTo>
                  <a:pt x="80216" y="41700"/>
                </a:lnTo>
                <a:cubicBezTo>
                  <a:pt x="82340" y="43829"/>
                  <a:pt x="82340" y="47276"/>
                  <a:pt x="80216" y="49406"/>
                </a:cubicBezTo>
                <a:lnTo>
                  <a:pt x="75884" y="53739"/>
                </a:lnTo>
                <a:cubicBezTo>
                  <a:pt x="75312" y="54238"/>
                  <a:pt x="74936" y="54950"/>
                  <a:pt x="74936" y="55768"/>
                </a:cubicBezTo>
                <a:cubicBezTo>
                  <a:pt x="74936" y="56519"/>
                  <a:pt x="75239" y="57203"/>
                  <a:pt x="75738" y="57696"/>
                </a:cubicBezTo>
                <a:lnTo>
                  <a:pt x="114546" y="96594"/>
                </a:lnTo>
                <a:cubicBezTo>
                  <a:pt x="114546" y="96594"/>
                  <a:pt x="114546" y="114546"/>
                  <a:pt x="114546" y="114546"/>
                </a:cubicBezTo>
                <a:close/>
                <a:moveTo>
                  <a:pt x="119204" y="93539"/>
                </a:moveTo>
                <a:lnTo>
                  <a:pt x="81533" y="55790"/>
                </a:lnTo>
                <a:lnTo>
                  <a:pt x="84067" y="53257"/>
                </a:lnTo>
                <a:cubicBezTo>
                  <a:pt x="88321" y="49003"/>
                  <a:pt x="88321" y="42103"/>
                  <a:pt x="84067" y="37849"/>
                </a:cubicBezTo>
                <a:lnTo>
                  <a:pt x="49406" y="3189"/>
                </a:lnTo>
                <a:cubicBezTo>
                  <a:pt x="45152" y="-1064"/>
                  <a:pt x="38253" y="-1064"/>
                  <a:pt x="33999" y="3189"/>
                </a:cubicBezTo>
                <a:lnTo>
                  <a:pt x="3189" y="33999"/>
                </a:lnTo>
                <a:cubicBezTo>
                  <a:pt x="-1064" y="38253"/>
                  <a:pt x="-1064" y="45152"/>
                  <a:pt x="3189" y="49406"/>
                </a:cubicBezTo>
                <a:lnTo>
                  <a:pt x="37855" y="84067"/>
                </a:lnTo>
                <a:cubicBezTo>
                  <a:pt x="42109" y="88321"/>
                  <a:pt x="49003" y="88321"/>
                  <a:pt x="53257" y="84067"/>
                </a:cubicBezTo>
                <a:lnTo>
                  <a:pt x="55869" y="81455"/>
                </a:lnTo>
                <a:lnTo>
                  <a:pt x="71730" y="97390"/>
                </a:lnTo>
                <a:cubicBezTo>
                  <a:pt x="72224" y="97888"/>
                  <a:pt x="72907" y="98191"/>
                  <a:pt x="73659" y="98191"/>
                </a:cubicBezTo>
                <a:lnTo>
                  <a:pt x="81836" y="98191"/>
                </a:lnTo>
                <a:lnTo>
                  <a:pt x="81836" y="106368"/>
                </a:lnTo>
                <a:cubicBezTo>
                  <a:pt x="81836" y="107876"/>
                  <a:pt x="83058" y="109092"/>
                  <a:pt x="84560" y="109092"/>
                </a:cubicBezTo>
                <a:lnTo>
                  <a:pt x="92737" y="109092"/>
                </a:lnTo>
                <a:lnTo>
                  <a:pt x="92737" y="117276"/>
                </a:lnTo>
                <a:cubicBezTo>
                  <a:pt x="92737" y="118783"/>
                  <a:pt x="93959" y="120000"/>
                  <a:pt x="95467" y="120000"/>
                </a:cubicBezTo>
                <a:lnTo>
                  <a:pt x="117276" y="120000"/>
                </a:lnTo>
                <a:cubicBezTo>
                  <a:pt x="118778" y="120000"/>
                  <a:pt x="120000" y="118783"/>
                  <a:pt x="120000" y="117276"/>
                </a:cubicBezTo>
                <a:lnTo>
                  <a:pt x="120000" y="95467"/>
                </a:lnTo>
                <a:cubicBezTo>
                  <a:pt x="120000" y="94716"/>
                  <a:pt x="119697" y="94032"/>
                  <a:pt x="119204" y="93539"/>
                </a:cubicBezTo>
                <a:moveTo>
                  <a:pt x="38219" y="43667"/>
                </a:moveTo>
                <a:cubicBezTo>
                  <a:pt x="35209" y="43667"/>
                  <a:pt x="32765" y="41229"/>
                  <a:pt x="32765" y="38219"/>
                </a:cubicBezTo>
                <a:cubicBezTo>
                  <a:pt x="32765" y="35209"/>
                  <a:pt x="35209" y="32765"/>
                  <a:pt x="38219" y="32765"/>
                </a:cubicBezTo>
                <a:cubicBezTo>
                  <a:pt x="41229" y="32765"/>
                  <a:pt x="43673" y="35209"/>
                  <a:pt x="43673" y="38219"/>
                </a:cubicBezTo>
                <a:cubicBezTo>
                  <a:pt x="43673" y="41229"/>
                  <a:pt x="41229" y="43667"/>
                  <a:pt x="38219" y="43667"/>
                </a:cubicBezTo>
                <a:moveTo>
                  <a:pt x="38219" y="27312"/>
                </a:moveTo>
                <a:cubicBezTo>
                  <a:pt x="32199" y="27312"/>
                  <a:pt x="27318" y="32194"/>
                  <a:pt x="27318" y="38219"/>
                </a:cubicBezTo>
                <a:cubicBezTo>
                  <a:pt x="27318" y="44239"/>
                  <a:pt x="32199" y="49126"/>
                  <a:pt x="38219" y="49126"/>
                </a:cubicBezTo>
                <a:cubicBezTo>
                  <a:pt x="44239" y="49126"/>
                  <a:pt x="49126" y="44239"/>
                  <a:pt x="49126" y="38219"/>
                </a:cubicBezTo>
                <a:cubicBezTo>
                  <a:pt x="49126" y="32194"/>
                  <a:pt x="44239" y="27312"/>
                  <a:pt x="38219" y="2731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0" name="Google Shape;530;p29"/>
          <p:cNvSpPr/>
          <p:nvPr/>
        </p:nvSpPr>
        <p:spPr>
          <a:xfrm>
            <a:off x="5106975" y="1832483"/>
            <a:ext cx="220500" cy="220500"/>
          </a:xfrm>
          <a:custGeom>
            <a:rect b="b" l="l" r="r" t="t"/>
            <a:pathLst>
              <a:path extrusionOk="0" h="120000" w="120000">
                <a:moveTo>
                  <a:pt x="60000" y="57272"/>
                </a:moveTo>
                <a:cubicBezTo>
                  <a:pt x="60000" y="58783"/>
                  <a:pt x="58777" y="60000"/>
                  <a:pt x="57272" y="60000"/>
                </a:cubicBezTo>
                <a:cubicBezTo>
                  <a:pt x="55766" y="60000"/>
                  <a:pt x="54544" y="58783"/>
                  <a:pt x="54544" y="57272"/>
                </a:cubicBezTo>
                <a:cubicBezTo>
                  <a:pt x="54544" y="55766"/>
                  <a:pt x="55766" y="54544"/>
                  <a:pt x="57272" y="54544"/>
                </a:cubicBezTo>
                <a:cubicBezTo>
                  <a:pt x="58777" y="54544"/>
                  <a:pt x="60000" y="55766"/>
                  <a:pt x="60000" y="57272"/>
                </a:cubicBezTo>
                <a:moveTo>
                  <a:pt x="114544" y="114544"/>
                </a:moveTo>
                <a:lnTo>
                  <a:pt x="103638" y="114544"/>
                </a:lnTo>
                <a:lnTo>
                  <a:pt x="103638" y="106361"/>
                </a:lnTo>
                <a:cubicBezTo>
                  <a:pt x="103638" y="104861"/>
                  <a:pt x="102411" y="103638"/>
                  <a:pt x="100911" y="103638"/>
                </a:cubicBezTo>
                <a:lnTo>
                  <a:pt x="92727" y="103638"/>
                </a:lnTo>
                <a:lnTo>
                  <a:pt x="92727" y="95455"/>
                </a:lnTo>
                <a:cubicBezTo>
                  <a:pt x="92727" y="93950"/>
                  <a:pt x="91505" y="92727"/>
                  <a:pt x="90000" y="92727"/>
                </a:cubicBezTo>
                <a:lnTo>
                  <a:pt x="80227" y="92727"/>
                </a:lnTo>
                <a:lnTo>
                  <a:pt x="71388" y="83811"/>
                </a:lnTo>
                <a:cubicBezTo>
                  <a:pt x="70894" y="83316"/>
                  <a:pt x="70216" y="83016"/>
                  <a:pt x="69461" y="83016"/>
                </a:cubicBezTo>
                <a:cubicBezTo>
                  <a:pt x="68644" y="83016"/>
                  <a:pt x="67933" y="83388"/>
                  <a:pt x="67433" y="83961"/>
                </a:cubicBezTo>
                <a:lnTo>
                  <a:pt x="65738" y="85655"/>
                </a:lnTo>
                <a:cubicBezTo>
                  <a:pt x="63611" y="87783"/>
                  <a:pt x="60161" y="87783"/>
                  <a:pt x="58027" y="85655"/>
                </a:cubicBezTo>
                <a:lnTo>
                  <a:pt x="34261" y="61883"/>
                </a:lnTo>
                <a:cubicBezTo>
                  <a:pt x="32133" y="59755"/>
                  <a:pt x="32133" y="56311"/>
                  <a:pt x="34261" y="54177"/>
                </a:cubicBezTo>
                <a:lnTo>
                  <a:pt x="54177" y="34261"/>
                </a:lnTo>
                <a:cubicBezTo>
                  <a:pt x="56305" y="32133"/>
                  <a:pt x="59755" y="32133"/>
                  <a:pt x="61883" y="34261"/>
                </a:cubicBezTo>
                <a:lnTo>
                  <a:pt x="65338" y="37716"/>
                </a:lnTo>
                <a:cubicBezTo>
                  <a:pt x="64994" y="42272"/>
                  <a:pt x="63650" y="46538"/>
                  <a:pt x="61494" y="50300"/>
                </a:cubicBezTo>
                <a:cubicBezTo>
                  <a:pt x="60261" y="49550"/>
                  <a:pt x="58822" y="49094"/>
                  <a:pt x="57272" y="49094"/>
                </a:cubicBezTo>
                <a:cubicBezTo>
                  <a:pt x="52755" y="49094"/>
                  <a:pt x="49088" y="52755"/>
                  <a:pt x="49088" y="57272"/>
                </a:cubicBezTo>
                <a:cubicBezTo>
                  <a:pt x="49088" y="61794"/>
                  <a:pt x="52755" y="65455"/>
                  <a:pt x="57272" y="65455"/>
                </a:cubicBezTo>
                <a:cubicBezTo>
                  <a:pt x="61794" y="65455"/>
                  <a:pt x="65455" y="61794"/>
                  <a:pt x="65455" y="57272"/>
                </a:cubicBezTo>
                <a:cubicBezTo>
                  <a:pt x="65455" y="56422"/>
                  <a:pt x="65288" y="55622"/>
                  <a:pt x="65050" y="54850"/>
                </a:cubicBezTo>
                <a:cubicBezTo>
                  <a:pt x="67477" y="51166"/>
                  <a:pt x="69255" y="47016"/>
                  <a:pt x="70172" y="42550"/>
                </a:cubicBezTo>
                <a:lnTo>
                  <a:pt x="85650" y="58033"/>
                </a:lnTo>
                <a:cubicBezTo>
                  <a:pt x="87777" y="60161"/>
                  <a:pt x="87777" y="63611"/>
                  <a:pt x="85650" y="65738"/>
                </a:cubicBezTo>
                <a:lnTo>
                  <a:pt x="84044" y="67344"/>
                </a:lnTo>
                <a:cubicBezTo>
                  <a:pt x="83472" y="67850"/>
                  <a:pt x="83094" y="68561"/>
                  <a:pt x="83094" y="69372"/>
                </a:cubicBezTo>
                <a:cubicBezTo>
                  <a:pt x="83094" y="70127"/>
                  <a:pt x="83405" y="70811"/>
                  <a:pt x="83894" y="71305"/>
                </a:cubicBezTo>
                <a:lnTo>
                  <a:pt x="114544" y="102038"/>
                </a:lnTo>
                <a:cubicBezTo>
                  <a:pt x="114544" y="102038"/>
                  <a:pt x="114544" y="114544"/>
                  <a:pt x="114544" y="114544"/>
                </a:cubicBezTo>
                <a:close/>
                <a:moveTo>
                  <a:pt x="29683" y="64850"/>
                </a:moveTo>
                <a:cubicBezTo>
                  <a:pt x="15883" y="62166"/>
                  <a:pt x="5455" y="50044"/>
                  <a:pt x="5455" y="35461"/>
                </a:cubicBezTo>
                <a:cubicBezTo>
                  <a:pt x="5455" y="18888"/>
                  <a:pt x="18883" y="5455"/>
                  <a:pt x="35455" y="5455"/>
                </a:cubicBezTo>
                <a:cubicBezTo>
                  <a:pt x="50061" y="5455"/>
                  <a:pt x="62211" y="15900"/>
                  <a:pt x="64894" y="29716"/>
                </a:cubicBezTo>
                <a:cubicBezTo>
                  <a:pt x="60611" y="26216"/>
                  <a:pt x="54316" y="26416"/>
                  <a:pt x="50322" y="30405"/>
                </a:cubicBezTo>
                <a:lnTo>
                  <a:pt x="30411" y="50322"/>
                </a:lnTo>
                <a:cubicBezTo>
                  <a:pt x="26427" y="54305"/>
                  <a:pt x="26216" y="60577"/>
                  <a:pt x="29683" y="64850"/>
                </a:cubicBezTo>
                <a:moveTo>
                  <a:pt x="119200" y="98983"/>
                </a:moveTo>
                <a:lnTo>
                  <a:pt x="89677" y="69377"/>
                </a:lnTo>
                <a:cubicBezTo>
                  <a:pt x="93744" y="65111"/>
                  <a:pt x="93694" y="58372"/>
                  <a:pt x="89505" y="54177"/>
                </a:cubicBezTo>
                <a:lnTo>
                  <a:pt x="70905" y="35577"/>
                </a:lnTo>
                <a:cubicBezTo>
                  <a:pt x="70905" y="35533"/>
                  <a:pt x="70911" y="35494"/>
                  <a:pt x="70911" y="35461"/>
                </a:cubicBezTo>
                <a:cubicBezTo>
                  <a:pt x="70911" y="15872"/>
                  <a:pt x="55038" y="0"/>
                  <a:pt x="35455" y="0"/>
                </a:cubicBezTo>
                <a:cubicBezTo>
                  <a:pt x="15872" y="0"/>
                  <a:pt x="0" y="15872"/>
                  <a:pt x="0" y="35461"/>
                </a:cubicBezTo>
                <a:cubicBezTo>
                  <a:pt x="0" y="55038"/>
                  <a:pt x="15872" y="70911"/>
                  <a:pt x="35455" y="70911"/>
                </a:cubicBezTo>
                <a:cubicBezTo>
                  <a:pt x="35494" y="70911"/>
                  <a:pt x="35533" y="70905"/>
                  <a:pt x="35572" y="70905"/>
                </a:cubicBezTo>
                <a:lnTo>
                  <a:pt x="54177" y="89505"/>
                </a:lnTo>
                <a:cubicBezTo>
                  <a:pt x="58394" y="93722"/>
                  <a:pt x="65194" y="93750"/>
                  <a:pt x="69461" y="89611"/>
                </a:cubicBezTo>
                <a:lnTo>
                  <a:pt x="77161" y="97383"/>
                </a:lnTo>
                <a:cubicBezTo>
                  <a:pt x="77655" y="97877"/>
                  <a:pt x="78338" y="98183"/>
                  <a:pt x="79088" y="98183"/>
                </a:cubicBezTo>
                <a:lnTo>
                  <a:pt x="87272" y="98183"/>
                </a:lnTo>
                <a:lnTo>
                  <a:pt x="87272" y="106361"/>
                </a:lnTo>
                <a:cubicBezTo>
                  <a:pt x="87272" y="107872"/>
                  <a:pt x="88494" y="109088"/>
                  <a:pt x="90000" y="109088"/>
                </a:cubicBezTo>
                <a:lnTo>
                  <a:pt x="98183" y="109088"/>
                </a:lnTo>
                <a:lnTo>
                  <a:pt x="98183" y="117272"/>
                </a:lnTo>
                <a:cubicBezTo>
                  <a:pt x="98183" y="118783"/>
                  <a:pt x="99405" y="120000"/>
                  <a:pt x="100911" y="120000"/>
                </a:cubicBezTo>
                <a:lnTo>
                  <a:pt x="117272" y="120000"/>
                </a:lnTo>
                <a:cubicBezTo>
                  <a:pt x="118777" y="120000"/>
                  <a:pt x="120000" y="118783"/>
                  <a:pt x="120000" y="117272"/>
                </a:cubicBezTo>
                <a:lnTo>
                  <a:pt x="120000" y="100911"/>
                </a:lnTo>
                <a:cubicBezTo>
                  <a:pt x="120000" y="100161"/>
                  <a:pt x="119694" y="99477"/>
                  <a:pt x="119200" y="9898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1" name="Google Shape;531;p29"/>
          <p:cNvSpPr/>
          <p:nvPr/>
        </p:nvSpPr>
        <p:spPr>
          <a:xfrm>
            <a:off x="5528488" y="1852554"/>
            <a:ext cx="220500" cy="180900"/>
          </a:xfrm>
          <a:custGeom>
            <a:rect b="b" l="l" r="r" t="t"/>
            <a:pathLst>
              <a:path extrusionOk="0" h="120000" w="120000">
                <a:moveTo>
                  <a:pt x="109088" y="113333"/>
                </a:moveTo>
                <a:lnTo>
                  <a:pt x="10911" y="113333"/>
                </a:lnTo>
                <a:cubicBezTo>
                  <a:pt x="7900" y="113333"/>
                  <a:pt x="5455" y="110344"/>
                  <a:pt x="5455" y="106666"/>
                </a:cubicBezTo>
                <a:cubicBezTo>
                  <a:pt x="5455" y="102988"/>
                  <a:pt x="7900" y="100000"/>
                  <a:pt x="10911" y="100000"/>
                </a:cubicBezTo>
                <a:lnTo>
                  <a:pt x="109088" y="100000"/>
                </a:lnTo>
                <a:cubicBezTo>
                  <a:pt x="112100" y="100000"/>
                  <a:pt x="114544" y="102988"/>
                  <a:pt x="114544" y="106666"/>
                </a:cubicBezTo>
                <a:cubicBezTo>
                  <a:pt x="114544" y="110344"/>
                  <a:pt x="112100" y="113333"/>
                  <a:pt x="109088" y="113333"/>
                </a:cubicBezTo>
                <a:moveTo>
                  <a:pt x="109088" y="93333"/>
                </a:moveTo>
                <a:lnTo>
                  <a:pt x="10911" y="93333"/>
                </a:lnTo>
                <a:cubicBezTo>
                  <a:pt x="4883" y="93333"/>
                  <a:pt x="0" y="99300"/>
                  <a:pt x="0" y="106666"/>
                </a:cubicBezTo>
                <a:cubicBezTo>
                  <a:pt x="0" y="114033"/>
                  <a:pt x="4883" y="120000"/>
                  <a:pt x="10911" y="120000"/>
                </a:cubicBezTo>
                <a:lnTo>
                  <a:pt x="109088" y="120000"/>
                </a:lnTo>
                <a:cubicBezTo>
                  <a:pt x="115116" y="120000"/>
                  <a:pt x="120000" y="114033"/>
                  <a:pt x="120000" y="106666"/>
                </a:cubicBezTo>
                <a:cubicBezTo>
                  <a:pt x="120000" y="99300"/>
                  <a:pt x="115116" y="93333"/>
                  <a:pt x="109088" y="93333"/>
                </a:cubicBezTo>
                <a:moveTo>
                  <a:pt x="10911" y="6666"/>
                </a:moveTo>
                <a:lnTo>
                  <a:pt x="109088" y="6666"/>
                </a:lnTo>
                <a:cubicBezTo>
                  <a:pt x="112100" y="6666"/>
                  <a:pt x="114544" y="9650"/>
                  <a:pt x="114544" y="13327"/>
                </a:cubicBezTo>
                <a:cubicBezTo>
                  <a:pt x="114544" y="17016"/>
                  <a:pt x="112100" y="19994"/>
                  <a:pt x="109088" y="19994"/>
                </a:cubicBezTo>
                <a:lnTo>
                  <a:pt x="10911" y="19994"/>
                </a:lnTo>
                <a:cubicBezTo>
                  <a:pt x="7900" y="19994"/>
                  <a:pt x="5455" y="17016"/>
                  <a:pt x="5455" y="13327"/>
                </a:cubicBezTo>
                <a:cubicBezTo>
                  <a:pt x="5455" y="9650"/>
                  <a:pt x="7900" y="6666"/>
                  <a:pt x="10911" y="6666"/>
                </a:cubicBezTo>
                <a:moveTo>
                  <a:pt x="10911" y="26661"/>
                </a:moveTo>
                <a:lnTo>
                  <a:pt x="109088" y="26661"/>
                </a:lnTo>
                <a:cubicBezTo>
                  <a:pt x="115116" y="26661"/>
                  <a:pt x="120000" y="20694"/>
                  <a:pt x="120000" y="13327"/>
                </a:cubicBezTo>
                <a:cubicBezTo>
                  <a:pt x="120000" y="5966"/>
                  <a:pt x="115116" y="0"/>
                  <a:pt x="109088" y="0"/>
                </a:cubicBezTo>
                <a:lnTo>
                  <a:pt x="10911" y="0"/>
                </a:lnTo>
                <a:cubicBezTo>
                  <a:pt x="4883" y="0"/>
                  <a:pt x="0" y="5966"/>
                  <a:pt x="0" y="13327"/>
                </a:cubicBezTo>
                <a:cubicBezTo>
                  <a:pt x="0" y="20694"/>
                  <a:pt x="4883" y="26661"/>
                  <a:pt x="10911" y="26661"/>
                </a:cubicBezTo>
                <a:moveTo>
                  <a:pt x="109088" y="66666"/>
                </a:moveTo>
                <a:lnTo>
                  <a:pt x="10911" y="66666"/>
                </a:lnTo>
                <a:cubicBezTo>
                  <a:pt x="7900" y="66666"/>
                  <a:pt x="5455" y="63683"/>
                  <a:pt x="5455" y="60000"/>
                </a:cubicBezTo>
                <a:cubicBezTo>
                  <a:pt x="5455" y="56316"/>
                  <a:pt x="7900" y="53333"/>
                  <a:pt x="10911" y="53333"/>
                </a:cubicBezTo>
                <a:lnTo>
                  <a:pt x="109088" y="53333"/>
                </a:lnTo>
                <a:cubicBezTo>
                  <a:pt x="112100" y="53333"/>
                  <a:pt x="114544" y="56316"/>
                  <a:pt x="114544" y="60000"/>
                </a:cubicBezTo>
                <a:cubicBezTo>
                  <a:pt x="114544" y="63683"/>
                  <a:pt x="112100" y="66666"/>
                  <a:pt x="109088" y="66666"/>
                </a:cubicBezTo>
                <a:moveTo>
                  <a:pt x="109088" y="46666"/>
                </a:moveTo>
                <a:lnTo>
                  <a:pt x="10911" y="46666"/>
                </a:lnTo>
                <a:cubicBezTo>
                  <a:pt x="4883" y="46666"/>
                  <a:pt x="0" y="52633"/>
                  <a:pt x="0" y="60000"/>
                </a:cubicBezTo>
                <a:cubicBezTo>
                  <a:pt x="0" y="67361"/>
                  <a:pt x="4883" y="73333"/>
                  <a:pt x="10911" y="73333"/>
                </a:cubicBezTo>
                <a:lnTo>
                  <a:pt x="109088" y="73333"/>
                </a:lnTo>
                <a:cubicBezTo>
                  <a:pt x="115116" y="73333"/>
                  <a:pt x="120000" y="67361"/>
                  <a:pt x="120000" y="60000"/>
                </a:cubicBezTo>
                <a:cubicBezTo>
                  <a:pt x="120000" y="52633"/>
                  <a:pt x="115116" y="46666"/>
                  <a:pt x="109088" y="4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2" name="Google Shape;532;p29"/>
          <p:cNvSpPr/>
          <p:nvPr/>
        </p:nvSpPr>
        <p:spPr>
          <a:xfrm>
            <a:off x="5950000" y="1852555"/>
            <a:ext cx="220500" cy="180900"/>
          </a:xfrm>
          <a:custGeom>
            <a:rect b="b" l="l" r="r" t="t"/>
            <a:pathLst>
              <a:path extrusionOk="0" h="120000" w="120000">
                <a:moveTo>
                  <a:pt x="10911" y="20000"/>
                </a:moveTo>
                <a:cubicBezTo>
                  <a:pt x="7900" y="20000"/>
                  <a:pt x="5455" y="17016"/>
                  <a:pt x="5455" y="13333"/>
                </a:cubicBezTo>
                <a:cubicBezTo>
                  <a:pt x="5455" y="9655"/>
                  <a:pt x="7900" y="6666"/>
                  <a:pt x="10911" y="6666"/>
                </a:cubicBezTo>
                <a:cubicBezTo>
                  <a:pt x="13922" y="6666"/>
                  <a:pt x="16361" y="9655"/>
                  <a:pt x="16361" y="13333"/>
                </a:cubicBezTo>
                <a:cubicBezTo>
                  <a:pt x="16361" y="17016"/>
                  <a:pt x="13922" y="20000"/>
                  <a:pt x="10911" y="20000"/>
                </a:cubicBezTo>
                <a:moveTo>
                  <a:pt x="10911" y="0"/>
                </a:moveTo>
                <a:cubicBezTo>
                  <a:pt x="4883" y="0"/>
                  <a:pt x="0" y="5972"/>
                  <a:pt x="0" y="13333"/>
                </a:cubicBezTo>
                <a:cubicBezTo>
                  <a:pt x="0" y="20700"/>
                  <a:pt x="4883" y="26666"/>
                  <a:pt x="10911" y="26666"/>
                </a:cubicBezTo>
                <a:cubicBezTo>
                  <a:pt x="16933" y="26666"/>
                  <a:pt x="21816" y="20700"/>
                  <a:pt x="21816" y="13333"/>
                </a:cubicBezTo>
                <a:cubicBezTo>
                  <a:pt x="21816" y="5972"/>
                  <a:pt x="16933" y="0"/>
                  <a:pt x="10911" y="0"/>
                </a:cubicBezTo>
                <a:moveTo>
                  <a:pt x="10911" y="66666"/>
                </a:moveTo>
                <a:cubicBezTo>
                  <a:pt x="7900" y="66666"/>
                  <a:pt x="5455" y="63683"/>
                  <a:pt x="5455" y="60000"/>
                </a:cubicBezTo>
                <a:cubicBezTo>
                  <a:pt x="5455" y="56322"/>
                  <a:pt x="7900" y="53333"/>
                  <a:pt x="10911" y="53333"/>
                </a:cubicBezTo>
                <a:cubicBezTo>
                  <a:pt x="13922" y="53333"/>
                  <a:pt x="16361" y="56322"/>
                  <a:pt x="16361" y="60000"/>
                </a:cubicBezTo>
                <a:cubicBezTo>
                  <a:pt x="16361" y="63683"/>
                  <a:pt x="13922" y="66666"/>
                  <a:pt x="10911" y="66666"/>
                </a:cubicBezTo>
                <a:moveTo>
                  <a:pt x="10911" y="46672"/>
                </a:moveTo>
                <a:cubicBezTo>
                  <a:pt x="4883" y="46672"/>
                  <a:pt x="0" y="52638"/>
                  <a:pt x="0" y="60000"/>
                </a:cubicBezTo>
                <a:cubicBezTo>
                  <a:pt x="0" y="67366"/>
                  <a:pt x="4883" y="73333"/>
                  <a:pt x="10911" y="73333"/>
                </a:cubicBezTo>
                <a:cubicBezTo>
                  <a:pt x="16933" y="73333"/>
                  <a:pt x="21816" y="67366"/>
                  <a:pt x="21816" y="60000"/>
                </a:cubicBezTo>
                <a:cubicBezTo>
                  <a:pt x="21816" y="52638"/>
                  <a:pt x="16933" y="46672"/>
                  <a:pt x="10911" y="46672"/>
                </a:cubicBezTo>
                <a:moveTo>
                  <a:pt x="109088" y="66666"/>
                </a:moveTo>
                <a:lnTo>
                  <a:pt x="43638" y="66666"/>
                </a:lnTo>
                <a:cubicBezTo>
                  <a:pt x="40627" y="66666"/>
                  <a:pt x="38183" y="63683"/>
                  <a:pt x="38183" y="60005"/>
                </a:cubicBezTo>
                <a:cubicBezTo>
                  <a:pt x="38183" y="56322"/>
                  <a:pt x="40627" y="53333"/>
                  <a:pt x="43638" y="53333"/>
                </a:cubicBezTo>
                <a:lnTo>
                  <a:pt x="109088" y="53333"/>
                </a:lnTo>
                <a:cubicBezTo>
                  <a:pt x="112100" y="53333"/>
                  <a:pt x="114544" y="56322"/>
                  <a:pt x="114544" y="60005"/>
                </a:cubicBezTo>
                <a:cubicBezTo>
                  <a:pt x="114544" y="63683"/>
                  <a:pt x="112100" y="66666"/>
                  <a:pt x="109088" y="66666"/>
                </a:cubicBezTo>
                <a:moveTo>
                  <a:pt x="109088" y="46672"/>
                </a:moveTo>
                <a:lnTo>
                  <a:pt x="43638" y="46672"/>
                </a:lnTo>
                <a:cubicBezTo>
                  <a:pt x="37611" y="46672"/>
                  <a:pt x="32727" y="52638"/>
                  <a:pt x="32727" y="60005"/>
                </a:cubicBezTo>
                <a:cubicBezTo>
                  <a:pt x="32727" y="67366"/>
                  <a:pt x="37611" y="73333"/>
                  <a:pt x="43638" y="73333"/>
                </a:cubicBezTo>
                <a:lnTo>
                  <a:pt x="109088" y="73333"/>
                </a:lnTo>
                <a:cubicBezTo>
                  <a:pt x="115116" y="73333"/>
                  <a:pt x="120000" y="67366"/>
                  <a:pt x="120000" y="60005"/>
                </a:cubicBezTo>
                <a:cubicBezTo>
                  <a:pt x="120000" y="52638"/>
                  <a:pt x="115116" y="46672"/>
                  <a:pt x="109088" y="46672"/>
                </a:cubicBezTo>
                <a:moveTo>
                  <a:pt x="109088" y="113333"/>
                </a:moveTo>
                <a:lnTo>
                  <a:pt x="43638" y="113333"/>
                </a:lnTo>
                <a:cubicBezTo>
                  <a:pt x="40627" y="113333"/>
                  <a:pt x="38183" y="110344"/>
                  <a:pt x="38183" y="106666"/>
                </a:cubicBezTo>
                <a:cubicBezTo>
                  <a:pt x="38183" y="102988"/>
                  <a:pt x="40627" y="100000"/>
                  <a:pt x="43638" y="100000"/>
                </a:cubicBezTo>
                <a:lnTo>
                  <a:pt x="109088" y="100000"/>
                </a:lnTo>
                <a:cubicBezTo>
                  <a:pt x="112100" y="100000"/>
                  <a:pt x="114544" y="102988"/>
                  <a:pt x="114544" y="106666"/>
                </a:cubicBezTo>
                <a:cubicBezTo>
                  <a:pt x="114544" y="110344"/>
                  <a:pt x="112100" y="113333"/>
                  <a:pt x="109088" y="113333"/>
                </a:cubicBezTo>
                <a:moveTo>
                  <a:pt x="109088" y="93333"/>
                </a:moveTo>
                <a:lnTo>
                  <a:pt x="43638" y="93333"/>
                </a:lnTo>
                <a:cubicBezTo>
                  <a:pt x="37611" y="93333"/>
                  <a:pt x="32727" y="99305"/>
                  <a:pt x="32727" y="106666"/>
                </a:cubicBezTo>
                <a:cubicBezTo>
                  <a:pt x="32727" y="114033"/>
                  <a:pt x="37611" y="120000"/>
                  <a:pt x="43638" y="120000"/>
                </a:cubicBezTo>
                <a:lnTo>
                  <a:pt x="109088" y="120000"/>
                </a:lnTo>
                <a:cubicBezTo>
                  <a:pt x="115116" y="120000"/>
                  <a:pt x="120000" y="114033"/>
                  <a:pt x="120000" y="106666"/>
                </a:cubicBezTo>
                <a:cubicBezTo>
                  <a:pt x="120000" y="99305"/>
                  <a:pt x="115116" y="93333"/>
                  <a:pt x="109088" y="93333"/>
                </a:cubicBezTo>
                <a:moveTo>
                  <a:pt x="43638" y="6672"/>
                </a:moveTo>
                <a:lnTo>
                  <a:pt x="109088" y="6672"/>
                </a:lnTo>
                <a:cubicBezTo>
                  <a:pt x="112100" y="6672"/>
                  <a:pt x="114544" y="9655"/>
                  <a:pt x="114544" y="13333"/>
                </a:cubicBezTo>
                <a:cubicBezTo>
                  <a:pt x="114544" y="17016"/>
                  <a:pt x="112100" y="20000"/>
                  <a:pt x="109088" y="20000"/>
                </a:cubicBezTo>
                <a:lnTo>
                  <a:pt x="43638" y="20000"/>
                </a:lnTo>
                <a:cubicBezTo>
                  <a:pt x="40627" y="20000"/>
                  <a:pt x="38183" y="17016"/>
                  <a:pt x="38183" y="13333"/>
                </a:cubicBezTo>
                <a:cubicBezTo>
                  <a:pt x="38183" y="9655"/>
                  <a:pt x="40627" y="6672"/>
                  <a:pt x="43638" y="6672"/>
                </a:cubicBezTo>
                <a:moveTo>
                  <a:pt x="43638" y="26666"/>
                </a:moveTo>
                <a:lnTo>
                  <a:pt x="109088" y="26666"/>
                </a:lnTo>
                <a:cubicBezTo>
                  <a:pt x="115116" y="26666"/>
                  <a:pt x="120000" y="20700"/>
                  <a:pt x="120000" y="13333"/>
                </a:cubicBezTo>
                <a:cubicBezTo>
                  <a:pt x="120000" y="5972"/>
                  <a:pt x="115116" y="5"/>
                  <a:pt x="109088" y="5"/>
                </a:cubicBezTo>
                <a:lnTo>
                  <a:pt x="43638" y="5"/>
                </a:lnTo>
                <a:cubicBezTo>
                  <a:pt x="37611" y="5"/>
                  <a:pt x="32727" y="5972"/>
                  <a:pt x="32727" y="13333"/>
                </a:cubicBezTo>
                <a:cubicBezTo>
                  <a:pt x="32727" y="20700"/>
                  <a:pt x="37611" y="26666"/>
                  <a:pt x="43638" y="26666"/>
                </a:cubicBezTo>
                <a:moveTo>
                  <a:pt x="10911" y="113333"/>
                </a:moveTo>
                <a:cubicBezTo>
                  <a:pt x="7900" y="113333"/>
                  <a:pt x="5455" y="110344"/>
                  <a:pt x="5455" y="106666"/>
                </a:cubicBezTo>
                <a:cubicBezTo>
                  <a:pt x="5455" y="102988"/>
                  <a:pt x="7900" y="100000"/>
                  <a:pt x="10911" y="100000"/>
                </a:cubicBezTo>
                <a:cubicBezTo>
                  <a:pt x="13922" y="100000"/>
                  <a:pt x="16361" y="102988"/>
                  <a:pt x="16361" y="106666"/>
                </a:cubicBezTo>
                <a:cubicBezTo>
                  <a:pt x="16361" y="110344"/>
                  <a:pt x="13922" y="113333"/>
                  <a:pt x="10911" y="113333"/>
                </a:cubicBezTo>
                <a:moveTo>
                  <a:pt x="10911" y="93333"/>
                </a:moveTo>
                <a:cubicBezTo>
                  <a:pt x="4883" y="93333"/>
                  <a:pt x="0" y="99305"/>
                  <a:pt x="0" y="106666"/>
                </a:cubicBezTo>
                <a:cubicBezTo>
                  <a:pt x="0" y="114033"/>
                  <a:pt x="4883" y="120000"/>
                  <a:pt x="10911" y="120000"/>
                </a:cubicBezTo>
                <a:cubicBezTo>
                  <a:pt x="16933" y="120000"/>
                  <a:pt x="21816" y="114033"/>
                  <a:pt x="21816" y="106666"/>
                </a:cubicBezTo>
                <a:cubicBezTo>
                  <a:pt x="21816" y="99305"/>
                  <a:pt x="16933" y="93333"/>
                  <a:pt x="10911" y="9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3" name="Google Shape;533;p29"/>
          <p:cNvSpPr/>
          <p:nvPr/>
        </p:nvSpPr>
        <p:spPr>
          <a:xfrm>
            <a:off x="6371513" y="1852555"/>
            <a:ext cx="220500" cy="180900"/>
          </a:xfrm>
          <a:custGeom>
            <a:rect b="b" l="l" r="r" t="t"/>
            <a:pathLst>
              <a:path extrusionOk="0" h="120000" w="120000">
                <a:moveTo>
                  <a:pt x="117272" y="73333"/>
                </a:moveTo>
                <a:lnTo>
                  <a:pt x="30000" y="73333"/>
                </a:lnTo>
                <a:cubicBezTo>
                  <a:pt x="28494" y="73333"/>
                  <a:pt x="27272" y="74827"/>
                  <a:pt x="27272" y="76666"/>
                </a:cubicBezTo>
                <a:cubicBezTo>
                  <a:pt x="27272" y="78511"/>
                  <a:pt x="28494" y="80000"/>
                  <a:pt x="30000" y="80000"/>
                </a:cubicBezTo>
                <a:lnTo>
                  <a:pt x="117272" y="80000"/>
                </a:lnTo>
                <a:cubicBezTo>
                  <a:pt x="118777" y="80000"/>
                  <a:pt x="120000" y="78511"/>
                  <a:pt x="120000" y="76666"/>
                </a:cubicBezTo>
                <a:cubicBezTo>
                  <a:pt x="120000" y="74827"/>
                  <a:pt x="118777" y="73333"/>
                  <a:pt x="117272" y="73333"/>
                </a:cubicBezTo>
                <a:moveTo>
                  <a:pt x="117272" y="40000"/>
                </a:moveTo>
                <a:lnTo>
                  <a:pt x="30000" y="40000"/>
                </a:lnTo>
                <a:cubicBezTo>
                  <a:pt x="28494" y="40000"/>
                  <a:pt x="27272" y="41494"/>
                  <a:pt x="27272" y="43333"/>
                </a:cubicBezTo>
                <a:cubicBezTo>
                  <a:pt x="27272" y="45177"/>
                  <a:pt x="28494" y="46672"/>
                  <a:pt x="30000" y="46672"/>
                </a:cubicBezTo>
                <a:lnTo>
                  <a:pt x="117272" y="46672"/>
                </a:lnTo>
                <a:cubicBezTo>
                  <a:pt x="118777" y="46672"/>
                  <a:pt x="120000" y="45177"/>
                  <a:pt x="120000" y="43333"/>
                </a:cubicBezTo>
                <a:cubicBezTo>
                  <a:pt x="120000" y="41494"/>
                  <a:pt x="118777" y="40000"/>
                  <a:pt x="117272" y="40000"/>
                </a:cubicBezTo>
                <a:moveTo>
                  <a:pt x="8183" y="0"/>
                </a:moveTo>
                <a:cubicBezTo>
                  <a:pt x="3661" y="0"/>
                  <a:pt x="0" y="4483"/>
                  <a:pt x="0" y="10000"/>
                </a:cubicBezTo>
                <a:cubicBezTo>
                  <a:pt x="0" y="15522"/>
                  <a:pt x="3661" y="20000"/>
                  <a:pt x="8183" y="20000"/>
                </a:cubicBezTo>
                <a:cubicBezTo>
                  <a:pt x="12700" y="20000"/>
                  <a:pt x="16361" y="15522"/>
                  <a:pt x="16361" y="10000"/>
                </a:cubicBezTo>
                <a:cubicBezTo>
                  <a:pt x="16361" y="4483"/>
                  <a:pt x="12700" y="0"/>
                  <a:pt x="8183" y="0"/>
                </a:cubicBezTo>
                <a:moveTo>
                  <a:pt x="117272" y="106666"/>
                </a:moveTo>
                <a:lnTo>
                  <a:pt x="30000" y="106666"/>
                </a:lnTo>
                <a:cubicBezTo>
                  <a:pt x="28494" y="106666"/>
                  <a:pt x="27272" y="108161"/>
                  <a:pt x="27272" y="110000"/>
                </a:cubicBezTo>
                <a:cubicBezTo>
                  <a:pt x="27272" y="111844"/>
                  <a:pt x="28494" y="113333"/>
                  <a:pt x="30000" y="113333"/>
                </a:cubicBezTo>
                <a:lnTo>
                  <a:pt x="117272" y="113333"/>
                </a:lnTo>
                <a:cubicBezTo>
                  <a:pt x="118777" y="113333"/>
                  <a:pt x="120000" y="111844"/>
                  <a:pt x="120000" y="110000"/>
                </a:cubicBezTo>
                <a:cubicBezTo>
                  <a:pt x="120000" y="108161"/>
                  <a:pt x="118777" y="106666"/>
                  <a:pt x="117272" y="106666"/>
                </a:cubicBezTo>
                <a:moveTo>
                  <a:pt x="30000" y="13333"/>
                </a:moveTo>
                <a:lnTo>
                  <a:pt x="117272" y="13333"/>
                </a:lnTo>
                <a:cubicBezTo>
                  <a:pt x="118777" y="13333"/>
                  <a:pt x="120000" y="11844"/>
                  <a:pt x="120000" y="10000"/>
                </a:cubicBezTo>
                <a:cubicBezTo>
                  <a:pt x="120000" y="8161"/>
                  <a:pt x="118777" y="6666"/>
                  <a:pt x="117272" y="6666"/>
                </a:cubicBezTo>
                <a:lnTo>
                  <a:pt x="30000" y="6666"/>
                </a:lnTo>
                <a:cubicBezTo>
                  <a:pt x="28494" y="6666"/>
                  <a:pt x="27272" y="8161"/>
                  <a:pt x="27272" y="10000"/>
                </a:cubicBezTo>
                <a:cubicBezTo>
                  <a:pt x="27272" y="11844"/>
                  <a:pt x="28494" y="13333"/>
                  <a:pt x="30000" y="13333"/>
                </a:cubicBezTo>
                <a:moveTo>
                  <a:pt x="8183" y="100000"/>
                </a:moveTo>
                <a:cubicBezTo>
                  <a:pt x="3661" y="100000"/>
                  <a:pt x="0" y="104477"/>
                  <a:pt x="0" y="110000"/>
                </a:cubicBezTo>
                <a:cubicBezTo>
                  <a:pt x="0" y="115522"/>
                  <a:pt x="3661" y="120000"/>
                  <a:pt x="8183" y="120000"/>
                </a:cubicBezTo>
                <a:cubicBezTo>
                  <a:pt x="12700" y="120000"/>
                  <a:pt x="16361" y="115522"/>
                  <a:pt x="16361" y="110000"/>
                </a:cubicBezTo>
                <a:cubicBezTo>
                  <a:pt x="16361" y="104477"/>
                  <a:pt x="12700" y="100000"/>
                  <a:pt x="8183" y="100000"/>
                </a:cubicBezTo>
                <a:moveTo>
                  <a:pt x="8183" y="33333"/>
                </a:moveTo>
                <a:cubicBezTo>
                  <a:pt x="3661" y="33333"/>
                  <a:pt x="0" y="37816"/>
                  <a:pt x="0" y="43333"/>
                </a:cubicBezTo>
                <a:cubicBezTo>
                  <a:pt x="0" y="48855"/>
                  <a:pt x="3661" y="53333"/>
                  <a:pt x="8183" y="53333"/>
                </a:cubicBezTo>
                <a:cubicBezTo>
                  <a:pt x="12700" y="53333"/>
                  <a:pt x="16361" y="48855"/>
                  <a:pt x="16361" y="43333"/>
                </a:cubicBezTo>
                <a:cubicBezTo>
                  <a:pt x="16361" y="37816"/>
                  <a:pt x="12700" y="33333"/>
                  <a:pt x="8183" y="33333"/>
                </a:cubicBezTo>
                <a:moveTo>
                  <a:pt x="8183" y="66666"/>
                </a:moveTo>
                <a:cubicBezTo>
                  <a:pt x="3661" y="66666"/>
                  <a:pt x="0" y="71150"/>
                  <a:pt x="0" y="76666"/>
                </a:cubicBezTo>
                <a:cubicBezTo>
                  <a:pt x="0" y="82188"/>
                  <a:pt x="3661" y="86666"/>
                  <a:pt x="8183" y="86666"/>
                </a:cubicBezTo>
                <a:cubicBezTo>
                  <a:pt x="12700" y="86666"/>
                  <a:pt x="16361" y="82188"/>
                  <a:pt x="16361" y="76666"/>
                </a:cubicBezTo>
                <a:cubicBezTo>
                  <a:pt x="16361" y="71150"/>
                  <a:pt x="12700" y="66666"/>
                  <a:pt x="8183" y="6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4" name="Google Shape;534;p29"/>
          <p:cNvSpPr/>
          <p:nvPr/>
        </p:nvSpPr>
        <p:spPr>
          <a:xfrm>
            <a:off x="6793026" y="1852554"/>
            <a:ext cx="220500" cy="180900"/>
          </a:xfrm>
          <a:custGeom>
            <a:rect b="b" l="l" r="r" t="t"/>
            <a:pathLst>
              <a:path extrusionOk="0" h="120000" w="120000">
                <a:moveTo>
                  <a:pt x="114544" y="33333"/>
                </a:moveTo>
                <a:lnTo>
                  <a:pt x="5455" y="33333"/>
                </a:lnTo>
                <a:lnTo>
                  <a:pt x="5455" y="13327"/>
                </a:lnTo>
                <a:cubicBezTo>
                  <a:pt x="5455" y="9650"/>
                  <a:pt x="7900" y="6666"/>
                  <a:pt x="10911" y="6666"/>
                </a:cubicBezTo>
                <a:lnTo>
                  <a:pt x="38183" y="6666"/>
                </a:lnTo>
                <a:cubicBezTo>
                  <a:pt x="46361" y="6666"/>
                  <a:pt x="46361" y="20000"/>
                  <a:pt x="60000" y="20000"/>
                </a:cubicBezTo>
                <a:lnTo>
                  <a:pt x="109088" y="20000"/>
                </a:lnTo>
                <a:cubicBezTo>
                  <a:pt x="112100" y="20000"/>
                  <a:pt x="114544" y="22983"/>
                  <a:pt x="114544" y="26666"/>
                </a:cubicBezTo>
                <a:cubicBezTo>
                  <a:pt x="114544" y="26666"/>
                  <a:pt x="114544" y="33333"/>
                  <a:pt x="114544" y="33333"/>
                </a:cubicBezTo>
                <a:close/>
                <a:moveTo>
                  <a:pt x="114544" y="106666"/>
                </a:moveTo>
                <a:cubicBezTo>
                  <a:pt x="114544" y="110350"/>
                  <a:pt x="112100" y="113333"/>
                  <a:pt x="109088" y="113333"/>
                </a:cubicBezTo>
                <a:lnTo>
                  <a:pt x="10911" y="113333"/>
                </a:lnTo>
                <a:cubicBezTo>
                  <a:pt x="7900" y="113333"/>
                  <a:pt x="5455" y="110350"/>
                  <a:pt x="5455" y="106666"/>
                </a:cubicBezTo>
                <a:lnTo>
                  <a:pt x="5455" y="40000"/>
                </a:lnTo>
                <a:lnTo>
                  <a:pt x="114544" y="40000"/>
                </a:lnTo>
                <a:cubicBezTo>
                  <a:pt x="114544" y="40000"/>
                  <a:pt x="114544" y="106666"/>
                  <a:pt x="114544" y="106666"/>
                </a:cubicBezTo>
                <a:close/>
                <a:moveTo>
                  <a:pt x="109088" y="13327"/>
                </a:moveTo>
                <a:lnTo>
                  <a:pt x="60000" y="13327"/>
                </a:lnTo>
                <a:cubicBezTo>
                  <a:pt x="49088" y="13327"/>
                  <a:pt x="49088" y="0"/>
                  <a:pt x="38183" y="0"/>
                </a:cubicBezTo>
                <a:lnTo>
                  <a:pt x="10911" y="0"/>
                </a:lnTo>
                <a:cubicBezTo>
                  <a:pt x="4883" y="0"/>
                  <a:pt x="0" y="5966"/>
                  <a:pt x="0" y="13327"/>
                </a:cubicBezTo>
                <a:lnTo>
                  <a:pt x="0" y="106666"/>
                </a:lnTo>
                <a:cubicBezTo>
                  <a:pt x="0" y="114033"/>
                  <a:pt x="4883" y="120000"/>
                  <a:pt x="10911" y="120000"/>
                </a:cubicBezTo>
                <a:lnTo>
                  <a:pt x="109088" y="120000"/>
                </a:lnTo>
                <a:cubicBezTo>
                  <a:pt x="115116" y="120000"/>
                  <a:pt x="120000" y="114033"/>
                  <a:pt x="120000" y="106666"/>
                </a:cubicBezTo>
                <a:lnTo>
                  <a:pt x="120000" y="26666"/>
                </a:lnTo>
                <a:cubicBezTo>
                  <a:pt x="120000" y="19300"/>
                  <a:pt x="115116" y="13327"/>
                  <a:pt x="109088" y="13327"/>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5" name="Google Shape;535;p29"/>
          <p:cNvSpPr/>
          <p:nvPr/>
        </p:nvSpPr>
        <p:spPr>
          <a:xfrm>
            <a:off x="7214539" y="1842519"/>
            <a:ext cx="220500" cy="200400"/>
          </a:xfrm>
          <a:custGeom>
            <a:rect b="b" l="l" r="r" t="t"/>
            <a:pathLst>
              <a:path extrusionOk="0" h="120000" w="120000">
                <a:moveTo>
                  <a:pt x="109088" y="12005"/>
                </a:moveTo>
                <a:lnTo>
                  <a:pt x="76361" y="12005"/>
                </a:lnTo>
                <a:cubicBezTo>
                  <a:pt x="65455" y="12000"/>
                  <a:pt x="65455" y="0"/>
                  <a:pt x="54544" y="0"/>
                </a:cubicBezTo>
                <a:lnTo>
                  <a:pt x="32727" y="0"/>
                </a:lnTo>
                <a:cubicBezTo>
                  <a:pt x="26700" y="0"/>
                  <a:pt x="21816" y="5372"/>
                  <a:pt x="21816" y="12005"/>
                </a:cubicBezTo>
                <a:lnTo>
                  <a:pt x="21816" y="15000"/>
                </a:lnTo>
                <a:cubicBezTo>
                  <a:pt x="21816" y="16661"/>
                  <a:pt x="23038" y="18000"/>
                  <a:pt x="24544" y="18000"/>
                </a:cubicBezTo>
                <a:cubicBezTo>
                  <a:pt x="26055" y="18000"/>
                  <a:pt x="27272" y="16661"/>
                  <a:pt x="27272" y="15000"/>
                </a:cubicBezTo>
                <a:lnTo>
                  <a:pt x="27272" y="12005"/>
                </a:lnTo>
                <a:cubicBezTo>
                  <a:pt x="27272" y="8688"/>
                  <a:pt x="29711" y="6000"/>
                  <a:pt x="32727" y="6000"/>
                </a:cubicBezTo>
                <a:lnTo>
                  <a:pt x="54544" y="6000"/>
                </a:lnTo>
                <a:cubicBezTo>
                  <a:pt x="62727" y="6000"/>
                  <a:pt x="62727" y="17994"/>
                  <a:pt x="76355" y="18000"/>
                </a:cubicBezTo>
                <a:lnTo>
                  <a:pt x="109088" y="18000"/>
                </a:lnTo>
                <a:cubicBezTo>
                  <a:pt x="112100" y="18000"/>
                  <a:pt x="114544" y="20688"/>
                  <a:pt x="114544" y="24005"/>
                </a:cubicBezTo>
                <a:lnTo>
                  <a:pt x="114544" y="84000"/>
                </a:lnTo>
                <a:cubicBezTo>
                  <a:pt x="114544" y="87316"/>
                  <a:pt x="112100" y="90000"/>
                  <a:pt x="109088" y="90000"/>
                </a:cubicBezTo>
                <a:lnTo>
                  <a:pt x="106361" y="90000"/>
                </a:lnTo>
                <a:cubicBezTo>
                  <a:pt x="104855" y="90000"/>
                  <a:pt x="103638" y="91344"/>
                  <a:pt x="103638" y="93000"/>
                </a:cubicBezTo>
                <a:cubicBezTo>
                  <a:pt x="103638" y="94661"/>
                  <a:pt x="104855" y="96000"/>
                  <a:pt x="106361" y="96000"/>
                </a:cubicBezTo>
                <a:lnTo>
                  <a:pt x="109088" y="96000"/>
                </a:lnTo>
                <a:cubicBezTo>
                  <a:pt x="115116" y="96000"/>
                  <a:pt x="120000" y="90633"/>
                  <a:pt x="120000" y="84000"/>
                </a:cubicBezTo>
                <a:lnTo>
                  <a:pt x="120000" y="24005"/>
                </a:lnTo>
                <a:cubicBezTo>
                  <a:pt x="120000" y="17372"/>
                  <a:pt x="115116" y="12005"/>
                  <a:pt x="109088" y="12005"/>
                </a:cubicBezTo>
                <a:moveTo>
                  <a:pt x="92727" y="54000"/>
                </a:moveTo>
                <a:lnTo>
                  <a:pt x="5455" y="54000"/>
                </a:lnTo>
                <a:lnTo>
                  <a:pt x="5455" y="36005"/>
                </a:lnTo>
                <a:cubicBezTo>
                  <a:pt x="5455" y="32688"/>
                  <a:pt x="7894" y="30000"/>
                  <a:pt x="10911" y="30000"/>
                </a:cubicBezTo>
                <a:lnTo>
                  <a:pt x="32727" y="30000"/>
                </a:lnTo>
                <a:cubicBezTo>
                  <a:pt x="40911" y="30000"/>
                  <a:pt x="40911" y="42000"/>
                  <a:pt x="54544" y="42000"/>
                </a:cubicBezTo>
                <a:lnTo>
                  <a:pt x="87272" y="42000"/>
                </a:lnTo>
                <a:cubicBezTo>
                  <a:pt x="90283" y="42000"/>
                  <a:pt x="92727" y="44688"/>
                  <a:pt x="92727" y="48005"/>
                </a:cubicBezTo>
                <a:cubicBezTo>
                  <a:pt x="92727" y="48005"/>
                  <a:pt x="92727" y="54000"/>
                  <a:pt x="92727" y="54000"/>
                </a:cubicBezTo>
                <a:close/>
                <a:moveTo>
                  <a:pt x="92727" y="108000"/>
                </a:moveTo>
                <a:cubicBezTo>
                  <a:pt x="92727" y="111316"/>
                  <a:pt x="90283" y="114000"/>
                  <a:pt x="87272" y="114000"/>
                </a:cubicBezTo>
                <a:lnTo>
                  <a:pt x="10911" y="114000"/>
                </a:lnTo>
                <a:cubicBezTo>
                  <a:pt x="7894" y="114000"/>
                  <a:pt x="5455" y="111316"/>
                  <a:pt x="5455" y="108000"/>
                </a:cubicBezTo>
                <a:lnTo>
                  <a:pt x="5455" y="60005"/>
                </a:lnTo>
                <a:lnTo>
                  <a:pt x="92727" y="60005"/>
                </a:lnTo>
                <a:cubicBezTo>
                  <a:pt x="92727" y="60005"/>
                  <a:pt x="92727" y="108000"/>
                  <a:pt x="92727" y="108000"/>
                </a:cubicBezTo>
                <a:close/>
                <a:moveTo>
                  <a:pt x="87272" y="36005"/>
                </a:moveTo>
                <a:lnTo>
                  <a:pt x="54544" y="36005"/>
                </a:lnTo>
                <a:cubicBezTo>
                  <a:pt x="43638" y="36000"/>
                  <a:pt x="43638" y="24000"/>
                  <a:pt x="32727" y="24000"/>
                </a:cubicBezTo>
                <a:lnTo>
                  <a:pt x="10911" y="24000"/>
                </a:lnTo>
                <a:cubicBezTo>
                  <a:pt x="4883" y="24000"/>
                  <a:pt x="0" y="29372"/>
                  <a:pt x="0" y="36005"/>
                </a:cubicBezTo>
                <a:lnTo>
                  <a:pt x="0" y="108000"/>
                </a:lnTo>
                <a:cubicBezTo>
                  <a:pt x="0" y="114633"/>
                  <a:pt x="4883" y="120000"/>
                  <a:pt x="10911" y="120000"/>
                </a:cubicBezTo>
                <a:lnTo>
                  <a:pt x="87272" y="120000"/>
                </a:lnTo>
                <a:cubicBezTo>
                  <a:pt x="93300" y="120000"/>
                  <a:pt x="98183" y="114633"/>
                  <a:pt x="98183" y="108000"/>
                </a:cubicBezTo>
                <a:lnTo>
                  <a:pt x="98183" y="48005"/>
                </a:lnTo>
                <a:cubicBezTo>
                  <a:pt x="98183" y="41372"/>
                  <a:pt x="93300" y="36005"/>
                  <a:pt x="87272" y="3600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6" name="Google Shape;536;p29"/>
          <p:cNvSpPr/>
          <p:nvPr/>
        </p:nvSpPr>
        <p:spPr>
          <a:xfrm>
            <a:off x="7636052" y="1852554"/>
            <a:ext cx="220500" cy="180900"/>
          </a:xfrm>
          <a:custGeom>
            <a:rect b="b" l="l" r="r" t="t"/>
            <a:pathLst>
              <a:path extrusionOk="0" h="120000" w="120000">
                <a:moveTo>
                  <a:pt x="60000" y="73333"/>
                </a:moveTo>
                <a:cubicBezTo>
                  <a:pt x="61505" y="73333"/>
                  <a:pt x="62727" y="74827"/>
                  <a:pt x="62727" y="76666"/>
                </a:cubicBezTo>
                <a:cubicBezTo>
                  <a:pt x="62727" y="78511"/>
                  <a:pt x="61505" y="80000"/>
                  <a:pt x="60000" y="80000"/>
                </a:cubicBezTo>
                <a:cubicBezTo>
                  <a:pt x="58494" y="80000"/>
                  <a:pt x="57272" y="78511"/>
                  <a:pt x="57272" y="76666"/>
                </a:cubicBezTo>
                <a:cubicBezTo>
                  <a:pt x="57272" y="74827"/>
                  <a:pt x="58494" y="73333"/>
                  <a:pt x="60000" y="73333"/>
                </a:cubicBezTo>
                <a:moveTo>
                  <a:pt x="60000" y="86666"/>
                </a:moveTo>
                <a:cubicBezTo>
                  <a:pt x="64516" y="86666"/>
                  <a:pt x="68183" y="82188"/>
                  <a:pt x="68183" y="76666"/>
                </a:cubicBezTo>
                <a:cubicBezTo>
                  <a:pt x="68183" y="71144"/>
                  <a:pt x="64516" y="66666"/>
                  <a:pt x="60000" y="66666"/>
                </a:cubicBezTo>
                <a:cubicBezTo>
                  <a:pt x="55483" y="66666"/>
                  <a:pt x="51816" y="71144"/>
                  <a:pt x="51816" y="76666"/>
                </a:cubicBezTo>
                <a:cubicBezTo>
                  <a:pt x="51816" y="82188"/>
                  <a:pt x="55483" y="86666"/>
                  <a:pt x="60000" y="86666"/>
                </a:cubicBezTo>
                <a:moveTo>
                  <a:pt x="30000" y="73333"/>
                </a:moveTo>
                <a:cubicBezTo>
                  <a:pt x="31505" y="73333"/>
                  <a:pt x="32727" y="74827"/>
                  <a:pt x="32727" y="76666"/>
                </a:cubicBezTo>
                <a:cubicBezTo>
                  <a:pt x="32727" y="78511"/>
                  <a:pt x="31505" y="80000"/>
                  <a:pt x="30000" y="80000"/>
                </a:cubicBezTo>
                <a:cubicBezTo>
                  <a:pt x="28494" y="80000"/>
                  <a:pt x="27272" y="78511"/>
                  <a:pt x="27272" y="76666"/>
                </a:cubicBezTo>
                <a:cubicBezTo>
                  <a:pt x="27272" y="74827"/>
                  <a:pt x="28494" y="73333"/>
                  <a:pt x="30000" y="73333"/>
                </a:cubicBezTo>
                <a:moveTo>
                  <a:pt x="30000" y="86666"/>
                </a:moveTo>
                <a:cubicBezTo>
                  <a:pt x="34516" y="86666"/>
                  <a:pt x="38183" y="82188"/>
                  <a:pt x="38183" y="76666"/>
                </a:cubicBezTo>
                <a:cubicBezTo>
                  <a:pt x="38183" y="71144"/>
                  <a:pt x="34516" y="66666"/>
                  <a:pt x="30000" y="66666"/>
                </a:cubicBezTo>
                <a:cubicBezTo>
                  <a:pt x="25483" y="66666"/>
                  <a:pt x="21816" y="71144"/>
                  <a:pt x="21816" y="76666"/>
                </a:cubicBezTo>
                <a:cubicBezTo>
                  <a:pt x="21816" y="82188"/>
                  <a:pt x="25483" y="86666"/>
                  <a:pt x="30000" y="86666"/>
                </a:cubicBezTo>
                <a:moveTo>
                  <a:pt x="114544" y="33333"/>
                </a:moveTo>
                <a:lnTo>
                  <a:pt x="5455" y="33333"/>
                </a:lnTo>
                <a:lnTo>
                  <a:pt x="5455" y="13327"/>
                </a:lnTo>
                <a:cubicBezTo>
                  <a:pt x="5455" y="9650"/>
                  <a:pt x="7894" y="6666"/>
                  <a:pt x="10911" y="6666"/>
                </a:cubicBezTo>
                <a:lnTo>
                  <a:pt x="38183" y="6666"/>
                </a:lnTo>
                <a:cubicBezTo>
                  <a:pt x="46361" y="6666"/>
                  <a:pt x="46361" y="20000"/>
                  <a:pt x="60000" y="20000"/>
                </a:cubicBezTo>
                <a:lnTo>
                  <a:pt x="109088" y="20000"/>
                </a:lnTo>
                <a:cubicBezTo>
                  <a:pt x="112100" y="20000"/>
                  <a:pt x="114544" y="22983"/>
                  <a:pt x="114544" y="26661"/>
                </a:cubicBezTo>
                <a:cubicBezTo>
                  <a:pt x="114544" y="26661"/>
                  <a:pt x="114544" y="33333"/>
                  <a:pt x="114544" y="33333"/>
                </a:cubicBezTo>
                <a:close/>
                <a:moveTo>
                  <a:pt x="114544" y="106666"/>
                </a:moveTo>
                <a:cubicBezTo>
                  <a:pt x="114544" y="110344"/>
                  <a:pt x="112100" y="113333"/>
                  <a:pt x="109088" y="113333"/>
                </a:cubicBezTo>
                <a:lnTo>
                  <a:pt x="10911" y="113333"/>
                </a:lnTo>
                <a:cubicBezTo>
                  <a:pt x="7894" y="113333"/>
                  <a:pt x="5455" y="110344"/>
                  <a:pt x="5455" y="106666"/>
                </a:cubicBezTo>
                <a:lnTo>
                  <a:pt x="5455" y="39994"/>
                </a:lnTo>
                <a:lnTo>
                  <a:pt x="114544" y="39994"/>
                </a:lnTo>
                <a:cubicBezTo>
                  <a:pt x="114544" y="39994"/>
                  <a:pt x="114544" y="106666"/>
                  <a:pt x="114544" y="106666"/>
                </a:cubicBezTo>
                <a:close/>
                <a:moveTo>
                  <a:pt x="109088" y="13327"/>
                </a:moveTo>
                <a:lnTo>
                  <a:pt x="60000" y="13327"/>
                </a:lnTo>
                <a:cubicBezTo>
                  <a:pt x="49088" y="13327"/>
                  <a:pt x="49088" y="0"/>
                  <a:pt x="38183" y="0"/>
                </a:cubicBezTo>
                <a:lnTo>
                  <a:pt x="10911" y="0"/>
                </a:lnTo>
                <a:cubicBezTo>
                  <a:pt x="4883" y="0"/>
                  <a:pt x="0" y="5966"/>
                  <a:pt x="0" y="13327"/>
                </a:cubicBezTo>
                <a:lnTo>
                  <a:pt x="0" y="106666"/>
                </a:lnTo>
                <a:cubicBezTo>
                  <a:pt x="0" y="114033"/>
                  <a:pt x="4883" y="120000"/>
                  <a:pt x="10911" y="120000"/>
                </a:cubicBezTo>
                <a:lnTo>
                  <a:pt x="109088" y="120000"/>
                </a:lnTo>
                <a:cubicBezTo>
                  <a:pt x="115116" y="120000"/>
                  <a:pt x="120000" y="114033"/>
                  <a:pt x="120000" y="106666"/>
                </a:cubicBezTo>
                <a:lnTo>
                  <a:pt x="120000" y="26661"/>
                </a:lnTo>
                <a:cubicBezTo>
                  <a:pt x="120000" y="19300"/>
                  <a:pt x="115116" y="13327"/>
                  <a:pt x="109088" y="13327"/>
                </a:cubicBezTo>
                <a:moveTo>
                  <a:pt x="90000" y="73333"/>
                </a:moveTo>
                <a:cubicBezTo>
                  <a:pt x="91505" y="73333"/>
                  <a:pt x="92727" y="74827"/>
                  <a:pt x="92727" y="76666"/>
                </a:cubicBezTo>
                <a:cubicBezTo>
                  <a:pt x="92727" y="78511"/>
                  <a:pt x="91505" y="80000"/>
                  <a:pt x="90000" y="80000"/>
                </a:cubicBezTo>
                <a:cubicBezTo>
                  <a:pt x="88494" y="80000"/>
                  <a:pt x="87272" y="78511"/>
                  <a:pt x="87272" y="76666"/>
                </a:cubicBezTo>
                <a:cubicBezTo>
                  <a:pt x="87272" y="74827"/>
                  <a:pt x="88494" y="73333"/>
                  <a:pt x="90000" y="73333"/>
                </a:cubicBezTo>
                <a:moveTo>
                  <a:pt x="90000" y="86666"/>
                </a:moveTo>
                <a:cubicBezTo>
                  <a:pt x="94516" y="86666"/>
                  <a:pt x="98183" y="82188"/>
                  <a:pt x="98183" y="76666"/>
                </a:cubicBezTo>
                <a:cubicBezTo>
                  <a:pt x="98183" y="71144"/>
                  <a:pt x="94516" y="66666"/>
                  <a:pt x="90000" y="66666"/>
                </a:cubicBezTo>
                <a:cubicBezTo>
                  <a:pt x="85483" y="66666"/>
                  <a:pt x="81816" y="71144"/>
                  <a:pt x="81816" y="76666"/>
                </a:cubicBezTo>
                <a:cubicBezTo>
                  <a:pt x="81816" y="82188"/>
                  <a:pt x="85483" y="86666"/>
                  <a:pt x="90000" y="86666"/>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7" name="Google Shape;537;p29"/>
          <p:cNvSpPr/>
          <p:nvPr/>
        </p:nvSpPr>
        <p:spPr>
          <a:xfrm>
            <a:off x="8057565" y="1832483"/>
            <a:ext cx="220500" cy="220500"/>
          </a:xfrm>
          <a:custGeom>
            <a:rect b="b" l="l" r="r" t="t"/>
            <a:pathLst>
              <a:path extrusionOk="0" h="120000" w="120000">
                <a:moveTo>
                  <a:pt x="109088" y="10911"/>
                </a:moveTo>
                <a:lnTo>
                  <a:pt x="60000" y="10911"/>
                </a:lnTo>
                <a:cubicBezTo>
                  <a:pt x="49088" y="10911"/>
                  <a:pt x="49088" y="0"/>
                  <a:pt x="38183" y="0"/>
                </a:cubicBezTo>
                <a:lnTo>
                  <a:pt x="10911" y="0"/>
                </a:lnTo>
                <a:cubicBezTo>
                  <a:pt x="4883" y="0"/>
                  <a:pt x="0" y="4883"/>
                  <a:pt x="0" y="10911"/>
                </a:cubicBezTo>
                <a:lnTo>
                  <a:pt x="0" y="87272"/>
                </a:lnTo>
                <a:cubicBezTo>
                  <a:pt x="0" y="93300"/>
                  <a:pt x="4883" y="98183"/>
                  <a:pt x="10911" y="98183"/>
                </a:cubicBezTo>
                <a:lnTo>
                  <a:pt x="36661" y="98183"/>
                </a:lnTo>
                <a:cubicBezTo>
                  <a:pt x="34761" y="96511"/>
                  <a:pt x="33005" y="94700"/>
                  <a:pt x="31422" y="92727"/>
                </a:cubicBezTo>
                <a:lnTo>
                  <a:pt x="10911" y="92727"/>
                </a:lnTo>
                <a:cubicBezTo>
                  <a:pt x="7900" y="92727"/>
                  <a:pt x="5455" y="90288"/>
                  <a:pt x="5455" y="87272"/>
                </a:cubicBezTo>
                <a:lnTo>
                  <a:pt x="5455" y="32727"/>
                </a:lnTo>
                <a:lnTo>
                  <a:pt x="36661" y="32727"/>
                </a:lnTo>
                <a:cubicBezTo>
                  <a:pt x="39016" y="30650"/>
                  <a:pt x="41577" y="28805"/>
                  <a:pt x="44344" y="27272"/>
                </a:cubicBezTo>
                <a:lnTo>
                  <a:pt x="5455" y="27272"/>
                </a:lnTo>
                <a:lnTo>
                  <a:pt x="5455" y="10911"/>
                </a:lnTo>
                <a:cubicBezTo>
                  <a:pt x="5455" y="7900"/>
                  <a:pt x="7900" y="5455"/>
                  <a:pt x="10911" y="5455"/>
                </a:cubicBezTo>
                <a:lnTo>
                  <a:pt x="38183" y="5455"/>
                </a:lnTo>
                <a:cubicBezTo>
                  <a:pt x="46361" y="5455"/>
                  <a:pt x="46361" y="16366"/>
                  <a:pt x="60000" y="16366"/>
                </a:cubicBezTo>
                <a:lnTo>
                  <a:pt x="109088" y="16366"/>
                </a:lnTo>
                <a:cubicBezTo>
                  <a:pt x="112100" y="16366"/>
                  <a:pt x="114544" y="18805"/>
                  <a:pt x="114544" y="21816"/>
                </a:cubicBezTo>
                <a:lnTo>
                  <a:pt x="114544" y="27272"/>
                </a:lnTo>
                <a:lnTo>
                  <a:pt x="86566" y="27272"/>
                </a:lnTo>
                <a:cubicBezTo>
                  <a:pt x="89333" y="28805"/>
                  <a:pt x="91894" y="30650"/>
                  <a:pt x="94250" y="32727"/>
                </a:cubicBezTo>
                <a:lnTo>
                  <a:pt x="114544" y="32727"/>
                </a:lnTo>
                <a:lnTo>
                  <a:pt x="114544" y="87272"/>
                </a:lnTo>
                <a:cubicBezTo>
                  <a:pt x="114544" y="90288"/>
                  <a:pt x="112100" y="92727"/>
                  <a:pt x="109088" y="92727"/>
                </a:cubicBezTo>
                <a:lnTo>
                  <a:pt x="104255" y="92727"/>
                </a:lnTo>
                <a:lnTo>
                  <a:pt x="109655" y="98127"/>
                </a:lnTo>
                <a:cubicBezTo>
                  <a:pt x="115411" y="97827"/>
                  <a:pt x="120000" y="93105"/>
                  <a:pt x="120000" y="87272"/>
                </a:cubicBezTo>
                <a:lnTo>
                  <a:pt x="120000" y="21816"/>
                </a:lnTo>
                <a:cubicBezTo>
                  <a:pt x="120000" y="15794"/>
                  <a:pt x="115116" y="10911"/>
                  <a:pt x="109088" y="10911"/>
                </a:cubicBezTo>
                <a:moveTo>
                  <a:pt x="65455" y="98183"/>
                </a:moveTo>
                <a:cubicBezTo>
                  <a:pt x="47383" y="98183"/>
                  <a:pt x="32727" y="83533"/>
                  <a:pt x="32727" y="65455"/>
                </a:cubicBezTo>
                <a:cubicBezTo>
                  <a:pt x="32727" y="47383"/>
                  <a:pt x="47383" y="32727"/>
                  <a:pt x="65455" y="32727"/>
                </a:cubicBezTo>
                <a:cubicBezTo>
                  <a:pt x="83527" y="32727"/>
                  <a:pt x="98183" y="47383"/>
                  <a:pt x="98183" y="65455"/>
                </a:cubicBezTo>
                <a:cubicBezTo>
                  <a:pt x="98183" y="83533"/>
                  <a:pt x="83527" y="98183"/>
                  <a:pt x="65455" y="98183"/>
                </a:cubicBezTo>
                <a:moveTo>
                  <a:pt x="94288" y="90433"/>
                </a:moveTo>
                <a:cubicBezTo>
                  <a:pt x="100100" y="83733"/>
                  <a:pt x="103638" y="75016"/>
                  <a:pt x="103638" y="65455"/>
                </a:cubicBezTo>
                <a:cubicBezTo>
                  <a:pt x="103638" y="44372"/>
                  <a:pt x="86544" y="27277"/>
                  <a:pt x="65455" y="27277"/>
                </a:cubicBezTo>
                <a:cubicBezTo>
                  <a:pt x="44366" y="27277"/>
                  <a:pt x="27272" y="44372"/>
                  <a:pt x="27272" y="65455"/>
                </a:cubicBezTo>
                <a:cubicBezTo>
                  <a:pt x="27272" y="86544"/>
                  <a:pt x="44366" y="103638"/>
                  <a:pt x="65455" y="103638"/>
                </a:cubicBezTo>
                <a:cubicBezTo>
                  <a:pt x="75016" y="103638"/>
                  <a:pt x="83733" y="100094"/>
                  <a:pt x="90433" y="94288"/>
                </a:cubicBezTo>
                <a:lnTo>
                  <a:pt x="94288" y="98144"/>
                </a:lnTo>
                <a:cubicBezTo>
                  <a:pt x="94272" y="98155"/>
                  <a:pt x="94261" y="98172"/>
                  <a:pt x="94250" y="98183"/>
                </a:cubicBezTo>
                <a:lnTo>
                  <a:pt x="94327" y="98183"/>
                </a:lnTo>
                <a:lnTo>
                  <a:pt x="115344" y="119205"/>
                </a:lnTo>
                <a:cubicBezTo>
                  <a:pt x="115838" y="119700"/>
                  <a:pt x="116522" y="120000"/>
                  <a:pt x="117272" y="120000"/>
                </a:cubicBezTo>
                <a:cubicBezTo>
                  <a:pt x="118777" y="120000"/>
                  <a:pt x="120000" y="118783"/>
                  <a:pt x="120000" y="117272"/>
                </a:cubicBezTo>
                <a:cubicBezTo>
                  <a:pt x="120000" y="116522"/>
                  <a:pt x="119694" y="115838"/>
                  <a:pt x="119200" y="115344"/>
                </a:cubicBezTo>
                <a:cubicBezTo>
                  <a:pt x="119200" y="115344"/>
                  <a:pt x="94288" y="90433"/>
                  <a:pt x="94288" y="90433"/>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8" name="Google Shape;538;p29"/>
          <p:cNvSpPr/>
          <p:nvPr/>
        </p:nvSpPr>
        <p:spPr>
          <a:xfrm>
            <a:off x="8479078" y="1832483"/>
            <a:ext cx="220500" cy="220500"/>
          </a:xfrm>
          <a:custGeom>
            <a:rect b="b" l="l" r="r" t="t"/>
            <a:pathLst>
              <a:path extrusionOk="0" h="120000" w="120000">
                <a:moveTo>
                  <a:pt x="99766" y="97250"/>
                </a:moveTo>
                <a:cubicBezTo>
                  <a:pt x="96511" y="94133"/>
                  <a:pt x="90233" y="88583"/>
                  <a:pt x="83983" y="85627"/>
                </a:cubicBezTo>
                <a:cubicBezTo>
                  <a:pt x="78827" y="83194"/>
                  <a:pt x="75872" y="80727"/>
                  <a:pt x="74950" y="78094"/>
                </a:cubicBezTo>
                <a:cubicBezTo>
                  <a:pt x="74316" y="76266"/>
                  <a:pt x="74600" y="74172"/>
                  <a:pt x="75827" y="71688"/>
                </a:cubicBezTo>
                <a:cubicBezTo>
                  <a:pt x="76750" y="69816"/>
                  <a:pt x="77622" y="68255"/>
                  <a:pt x="78427" y="66822"/>
                </a:cubicBezTo>
                <a:cubicBezTo>
                  <a:pt x="81833" y="60744"/>
                  <a:pt x="84461" y="56361"/>
                  <a:pt x="84461" y="40822"/>
                </a:cubicBezTo>
                <a:cubicBezTo>
                  <a:pt x="84461" y="17566"/>
                  <a:pt x="71038" y="16394"/>
                  <a:pt x="68383" y="16394"/>
                </a:cubicBezTo>
                <a:cubicBezTo>
                  <a:pt x="66205" y="16394"/>
                  <a:pt x="64844" y="16872"/>
                  <a:pt x="63527" y="17338"/>
                </a:cubicBezTo>
                <a:cubicBezTo>
                  <a:pt x="62083" y="17850"/>
                  <a:pt x="60594" y="18383"/>
                  <a:pt x="57200" y="18438"/>
                </a:cubicBezTo>
                <a:cubicBezTo>
                  <a:pt x="51055" y="18538"/>
                  <a:pt x="38183" y="18750"/>
                  <a:pt x="38183" y="40144"/>
                </a:cubicBezTo>
                <a:cubicBezTo>
                  <a:pt x="38183" y="55105"/>
                  <a:pt x="42077" y="61977"/>
                  <a:pt x="45138" y="67500"/>
                </a:cubicBezTo>
                <a:cubicBezTo>
                  <a:pt x="45922" y="68911"/>
                  <a:pt x="46661" y="70250"/>
                  <a:pt x="47250" y="71583"/>
                </a:cubicBezTo>
                <a:cubicBezTo>
                  <a:pt x="49850" y="77494"/>
                  <a:pt x="47950" y="81627"/>
                  <a:pt x="41255" y="84577"/>
                </a:cubicBezTo>
                <a:cubicBezTo>
                  <a:pt x="32805" y="88316"/>
                  <a:pt x="28822" y="90261"/>
                  <a:pt x="20516" y="97566"/>
                </a:cubicBezTo>
                <a:cubicBezTo>
                  <a:pt x="11205" y="87777"/>
                  <a:pt x="5455" y="74572"/>
                  <a:pt x="5455" y="60000"/>
                </a:cubicBezTo>
                <a:cubicBezTo>
                  <a:pt x="5455" y="29872"/>
                  <a:pt x="29872" y="5455"/>
                  <a:pt x="60000" y="5455"/>
                </a:cubicBezTo>
                <a:cubicBezTo>
                  <a:pt x="90127" y="5455"/>
                  <a:pt x="114544" y="29872"/>
                  <a:pt x="114544" y="60000"/>
                </a:cubicBezTo>
                <a:cubicBezTo>
                  <a:pt x="114544" y="74416"/>
                  <a:pt x="108905" y="87494"/>
                  <a:pt x="99766" y="97250"/>
                </a:cubicBezTo>
                <a:moveTo>
                  <a:pt x="60000" y="114544"/>
                </a:moveTo>
                <a:cubicBezTo>
                  <a:pt x="46422" y="114544"/>
                  <a:pt x="34027" y="109555"/>
                  <a:pt x="24483" y="101344"/>
                </a:cubicBezTo>
                <a:cubicBezTo>
                  <a:pt x="31833" y="94911"/>
                  <a:pt x="35344" y="93150"/>
                  <a:pt x="43461" y="89566"/>
                </a:cubicBezTo>
                <a:cubicBezTo>
                  <a:pt x="52861" y="85416"/>
                  <a:pt x="56061" y="78061"/>
                  <a:pt x="52238" y="69383"/>
                </a:cubicBezTo>
                <a:cubicBezTo>
                  <a:pt x="51550" y="67822"/>
                  <a:pt x="50755" y="66383"/>
                  <a:pt x="49911" y="64855"/>
                </a:cubicBezTo>
                <a:cubicBezTo>
                  <a:pt x="47005" y="59622"/>
                  <a:pt x="43638" y="53694"/>
                  <a:pt x="43638" y="40144"/>
                </a:cubicBezTo>
                <a:cubicBezTo>
                  <a:pt x="43638" y="24116"/>
                  <a:pt x="51244" y="23988"/>
                  <a:pt x="57288" y="23888"/>
                </a:cubicBezTo>
                <a:cubicBezTo>
                  <a:pt x="61577" y="23816"/>
                  <a:pt x="63672" y="23077"/>
                  <a:pt x="65350" y="22483"/>
                </a:cubicBezTo>
                <a:cubicBezTo>
                  <a:pt x="66466" y="22083"/>
                  <a:pt x="67144" y="21850"/>
                  <a:pt x="68383" y="21850"/>
                </a:cubicBezTo>
                <a:cubicBezTo>
                  <a:pt x="73433" y="21850"/>
                  <a:pt x="79005" y="26833"/>
                  <a:pt x="79005" y="40822"/>
                </a:cubicBezTo>
                <a:cubicBezTo>
                  <a:pt x="79005" y="54933"/>
                  <a:pt x="76888" y="58405"/>
                  <a:pt x="73672" y="64155"/>
                </a:cubicBezTo>
                <a:cubicBezTo>
                  <a:pt x="72822" y="65666"/>
                  <a:pt x="71905" y="67305"/>
                  <a:pt x="70933" y="69277"/>
                </a:cubicBezTo>
                <a:cubicBezTo>
                  <a:pt x="69055" y="73083"/>
                  <a:pt x="68677" y="76655"/>
                  <a:pt x="69805" y="79888"/>
                </a:cubicBezTo>
                <a:cubicBezTo>
                  <a:pt x="71250" y="84033"/>
                  <a:pt x="75011" y="87427"/>
                  <a:pt x="81644" y="90566"/>
                </a:cubicBezTo>
                <a:cubicBezTo>
                  <a:pt x="87083" y="93133"/>
                  <a:pt x="92777" y="98150"/>
                  <a:pt x="95838" y="101050"/>
                </a:cubicBezTo>
                <a:cubicBezTo>
                  <a:pt x="86250" y="109427"/>
                  <a:pt x="73733" y="114544"/>
                  <a:pt x="60000" y="114544"/>
                </a:cubicBezTo>
                <a:moveTo>
                  <a:pt x="60000" y="0"/>
                </a:moveTo>
                <a:cubicBezTo>
                  <a:pt x="26861" y="0"/>
                  <a:pt x="0" y="26861"/>
                  <a:pt x="0" y="60000"/>
                </a:cubicBezTo>
                <a:cubicBezTo>
                  <a:pt x="0" y="93133"/>
                  <a:pt x="26861" y="120000"/>
                  <a:pt x="60000" y="120000"/>
                </a:cubicBezTo>
                <a:cubicBezTo>
                  <a:pt x="93138" y="120000"/>
                  <a:pt x="120000" y="93133"/>
                  <a:pt x="120000" y="60000"/>
                </a:cubicBezTo>
                <a:cubicBezTo>
                  <a:pt x="120000" y="26861"/>
                  <a:pt x="93138"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39" name="Google Shape;539;p29"/>
          <p:cNvSpPr/>
          <p:nvPr/>
        </p:nvSpPr>
        <p:spPr>
          <a:xfrm>
            <a:off x="4685462" y="2253997"/>
            <a:ext cx="220500" cy="220500"/>
          </a:xfrm>
          <a:custGeom>
            <a:rect b="b" l="l" r="r" t="t"/>
            <a:pathLst>
              <a:path extrusionOk="0" h="120000" w="120000">
                <a:moveTo>
                  <a:pt x="97738" y="99322"/>
                </a:moveTo>
                <a:cubicBezTo>
                  <a:pt x="91744" y="91922"/>
                  <a:pt x="84316" y="87844"/>
                  <a:pt x="78244" y="85127"/>
                </a:cubicBezTo>
                <a:cubicBezTo>
                  <a:pt x="76900" y="84522"/>
                  <a:pt x="76038" y="83883"/>
                  <a:pt x="75544" y="83277"/>
                </a:cubicBezTo>
                <a:cubicBezTo>
                  <a:pt x="84655" y="83105"/>
                  <a:pt x="91783" y="79094"/>
                  <a:pt x="92116" y="78905"/>
                </a:cubicBezTo>
                <a:cubicBezTo>
                  <a:pt x="93061" y="78366"/>
                  <a:pt x="93588" y="77322"/>
                  <a:pt x="93477" y="76244"/>
                </a:cubicBezTo>
                <a:cubicBezTo>
                  <a:pt x="93372" y="75255"/>
                  <a:pt x="92738" y="74411"/>
                  <a:pt x="91833" y="74027"/>
                </a:cubicBezTo>
                <a:cubicBezTo>
                  <a:pt x="91450" y="73750"/>
                  <a:pt x="87016" y="70161"/>
                  <a:pt x="87016" y="50283"/>
                </a:cubicBezTo>
                <a:cubicBezTo>
                  <a:pt x="87016" y="27777"/>
                  <a:pt x="78416" y="16361"/>
                  <a:pt x="61450" y="16361"/>
                </a:cubicBezTo>
                <a:cubicBezTo>
                  <a:pt x="47116" y="16361"/>
                  <a:pt x="32472" y="20233"/>
                  <a:pt x="32472" y="48922"/>
                </a:cubicBezTo>
                <a:cubicBezTo>
                  <a:pt x="32472" y="69750"/>
                  <a:pt x="28994" y="73766"/>
                  <a:pt x="28455" y="74261"/>
                </a:cubicBezTo>
                <a:cubicBezTo>
                  <a:pt x="27538" y="74533"/>
                  <a:pt x="26811" y="75283"/>
                  <a:pt x="26577" y="76238"/>
                </a:cubicBezTo>
                <a:cubicBezTo>
                  <a:pt x="26300" y="77416"/>
                  <a:pt x="26822" y="78627"/>
                  <a:pt x="27861" y="79233"/>
                </a:cubicBezTo>
                <a:cubicBezTo>
                  <a:pt x="35533" y="83688"/>
                  <a:pt x="41566" y="84088"/>
                  <a:pt x="44805" y="83838"/>
                </a:cubicBezTo>
                <a:cubicBezTo>
                  <a:pt x="44411" y="84172"/>
                  <a:pt x="43611" y="84672"/>
                  <a:pt x="42022" y="85194"/>
                </a:cubicBezTo>
                <a:cubicBezTo>
                  <a:pt x="34505" y="87644"/>
                  <a:pt x="26477" y="93372"/>
                  <a:pt x="21988" y="99077"/>
                </a:cubicBezTo>
                <a:cubicBezTo>
                  <a:pt x="11805" y="89166"/>
                  <a:pt x="5455" y="75333"/>
                  <a:pt x="5455" y="60000"/>
                </a:cubicBezTo>
                <a:cubicBezTo>
                  <a:pt x="5455" y="29872"/>
                  <a:pt x="29872" y="5455"/>
                  <a:pt x="60000" y="5455"/>
                </a:cubicBezTo>
                <a:cubicBezTo>
                  <a:pt x="90122" y="5455"/>
                  <a:pt x="114544" y="29872"/>
                  <a:pt x="114544" y="60000"/>
                </a:cubicBezTo>
                <a:cubicBezTo>
                  <a:pt x="114544" y="75466"/>
                  <a:pt x="108077" y="89400"/>
                  <a:pt x="97738" y="99322"/>
                </a:cubicBezTo>
                <a:moveTo>
                  <a:pt x="60000" y="114544"/>
                </a:moveTo>
                <a:cubicBezTo>
                  <a:pt x="47161" y="114544"/>
                  <a:pt x="35388" y="110083"/>
                  <a:pt x="26072" y="102666"/>
                </a:cubicBezTo>
                <a:cubicBezTo>
                  <a:pt x="29777" y="97800"/>
                  <a:pt x="37183" y="92511"/>
                  <a:pt x="43716" y="90377"/>
                </a:cubicBezTo>
                <a:cubicBezTo>
                  <a:pt x="47655" y="89094"/>
                  <a:pt x="49933" y="87155"/>
                  <a:pt x="50483" y="84622"/>
                </a:cubicBezTo>
                <a:cubicBezTo>
                  <a:pt x="51188" y="81422"/>
                  <a:pt x="48750" y="79055"/>
                  <a:pt x="48472" y="78794"/>
                </a:cubicBezTo>
                <a:cubicBezTo>
                  <a:pt x="47761" y="78138"/>
                  <a:pt x="46733" y="77916"/>
                  <a:pt x="45811" y="78194"/>
                </a:cubicBezTo>
                <a:cubicBezTo>
                  <a:pt x="45600" y="78255"/>
                  <a:pt x="41144" y="79494"/>
                  <a:pt x="33827" y="76188"/>
                </a:cubicBezTo>
                <a:cubicBezTo>
                  <a:pt x="36033" y="72366"/>
                  <a:pt x="37922" y="64544"/>
                  <a:pt x="37922" y="48922"/>
                </a:cubicBezTo>
                <a:cubicBezTo>
                  <a:pt x="37922" y="23894"/>
                  <a:pt x="49050" y="21822"/>
                  <a:pt x="61450" y="21822"/>
                </a:cubicBezTo>
                <a:cubicBezTo>
                  <a:pt x="70083" y="21822"/>
                  <a:pt x="81561" y="24766"/>
                  <a:pt x="81561" y="50283"/>
                </a:cubicBezTo>
                <a:cubicBezTo>
                  <a:pt x="81561" y="64788"/>
                  <a:pt x="83844" y="72033"/>
                  <a:pt x="86105" y="75650"/>
                </a:cubicBezTo>
                <a:cubicBezTo>
                  <a:pt x="83016" y="76827"/>
                  <a:pt x="78100" y="78200"/>
                  <a:pt x="72761" y="77738"/>
                </a:cubicBezTo>
                <a:cubicBezTo>
                  <a:pt x="71572" y="77616"/>
                  <a:pt x="70500" y="78288"/>
                  <a:pt x="70027" y="79361"/>
                </a:cubicBezTo>
                <a:cubicBezTo>
                  <a:pt x="69000" y="81688"/>
                  <a:pt x="68933" y="86938"/>
                  <a:pt x="76016" y="90105"/>
                </a:cubicBezTo>
                <a:cubicBezTo>
                  <a:pt x="81538" y="92577"/>
                  <a:pt x="88294" y="96283"/>
                  <a:pt x="93611" y="102900"/>
                </a:cubicBezTo>
                <a:cubicBezTo>
                  <a:pt x="84344" y="110172"/>
                  <a:pt x="72694" y="114544"/>
                  <a:pt x="60000" y="114544"/>
                </a:cubicBezTo>
                <a:moveTo>
                  <a:pt x="60000" y="0"/>
                </a:moveTo>
                <a:cubicBezTo>
                  <a:pt x="26861" y="0"/>
                  <a:pt x="0" y="26866"/>
                  <a:pt x="0" y="60000"/>
                </a:cubicBezTo>
                <a:cubicBezTo>
                  <a:pt x="0" y="93138"/>
                  <a:pt x="26861" y="120000"/>
                  <a:pt x="60000" y="120000"/>
                </a:cubicBezTo>
                <a:cubicBezTo>
                  <a:pt x="93133" y="120000"/>
                  <a:pt x="120000" y="93138"/>
                  <a:pt x="120000" y="60000"/>
                </a:cubicBezTo>
                <a:cubicBezTo>
                  <a:pt x="120000" y="26866"/>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0" name="Google Shape;540;p29"/>
          <p:cNvSpPr/>
          <p:nvPr/>
        </p:nvSpPr>
        <p:spPr>
          <a:xfrm>
            <a:off x="5106975" y="2264032"/>
            <a:ext cx="220500" cy="201000"/>
          </a:xfrm>
          <a:custGeom>
            <a:rect b="b" l="l" r="r" t="t"/>
            <a:pathLst>
              <a:path extrusionOk="0" h="120000" w="120000">
                <a:moveTo>
                  <a:pt x="5644" y="114000"/>
                </a:moveTo>
                <a:cubicBezTo>
                  <a:pt x="6988" y="103750"/>
                  <a:pt x="15288" y="99572"/>
                  <a:pt x="23283" y="96450"/>
                </a:cubicBezTo>
                <a:cubicBezTo>
                  <a:pt x="28644" y="94927"/>
                  <a:pt x="38244" y="88727"/>
                  <a:pt x="38244" y="75372"/>
                </a:cubicBezTo>
                <a:cubicBezTo>
                  <a:pt x="38244" y="63944"/>
                  <a:pt x="33961" y="58372"/>
                  <a:pt x="31655" y="55383"/>
                </a:cubicBezTo>
                <a:cubicBezTo>
                  <a:pt x="31366" y="55011"/>
                  <a:pt x="31105" y="54677"/>
                  <a:pt x="30900" y="54366"/>
                </a:cubicBezTo>
                <a:cubicBezTo>
                  <a:pt x="30833" y="54272"/>
                  <a:pt x="30766" y="54177"/>
                  <a:pt x="30700" y="54083"/>
                </a:cubicBezTo>
                <a:cubicBezTo>
                  <a:pt x="30505" y="53677"/>
                  <a:pt x="29427" y="50983"/>
                  <a:pt x="30850" y="44505"/>
                </a:cubicBezTo>
                <a:cubicBezTo>
                  <a:pt x="31133" y="43205"/>
                  <a:pt x="31016" y="41838"/>
                  <a:pt x="30516" y="40622"/>
                </a:cubicBezTo>
                <a:cubicBezTo>
                  <a:pt x="29161" y="37338"/>
                  <a:pt x="25572" y="28616"/>
                  <a:pt x="27972" y="22155"/>
                </a:cubicBezTo>
                <a:cubicBezTo>
                  <a:pt x="31216" y="13394"/>
                  <a:pt x="34111" y="11661"/>
                  <a:pt x="39361" y="9122"/>
                </a:cubicBezTo>
                <a:cubicBezTo>
                  <a:pt x="39622" y="8994"/>
                  <a:pt x="39872" y="8844"/>
                  <a:pt x="40111" y="8677"/>
                </a:cubicBezTo>
                <a:cubicBezTo>
                  <a:pt x="41433" y="7738"/>
                  <a:pt x="45738" y="6000"/>
                  <a:pt x="50161" y="6000"/>
                </a:cubicBezTo>
                <a:cubicBezTo>
                  <a:pt x="52594" y="6000"/>
                  <a:pt x="54666" y="6511"/>
                  <a:pt x="56316" y="7516"/>
                </a:cubicBezTo>
                <a:cubicBezTo>
                  <a:pt x="58283" y="8716"/>
                  <a:pt x="60138" y="10933"/>
                  <a:pt x="62822" y="17850"/>
                </a:cubicBezTo>
                <a:cubicBezTo>
                  <a:pt x="66616" y="27633"/>
                  <a:pt x="65666" y="35983"/>
                  <a:pt x="63038" y="39922"/>
                </a:cubicBezTo>
                <a:cubicBezTo>
                  <a:pt x="62083" y="41344"/>
                  <a:pt x="61755" y="43161"/>
                  <a:pt x="62133" y="44877"/>
                </a:cubicBezTo>
                <a:cubicBezTo>
                  <a:pt x="63455" y="50911"/>
                  <a:pt x="62483" y="53344"/>
                  <a:pt x="62277" y="53772"/>
                </a:cubicBezTo>
                <a:cubicBezTo>
                  <a:pt x="62116" y="53955"/>
                  <a:pt x="61961" y="54155"/>
                  <a:pt x="61827" y="54366"/>
                </a:cubicBezTo>
                <a:cubicBezTo>
                  <a:pt x="61616" y="54677"/>
                  <a:pt x="61355" y="55011"/>
                  <a:pt x="61066" y="55383"/>
                </a:cubicBezTo>
                <a:cubicBezTo>
                  <a:pt x="58766" y="58372"/>
                  <a:pt x="54477" y="63944"/>
                  <a:pt x="54477" y="75372"/>
                </a:cubicBezTo>
                <a:cubicBezTo>
                  <a:pt x="54477" y="88733"/>
                  <a:pt x="64083" y="94927"/>
                  <a:pt x="69444" y="96450"/>
                </a:cubicBezTo>
                <a:cubicBezTo>
                  <a:pt x="77361" y="99533"/>
                  <a:pt x="85733" y="103694"/>
                  <a:pt x="87083" y="114000"/>
                </a:cubicBezTo>
                <a:cubicBezTo>
                  <a:pt x="87083" y="114000"/>
                  <a:pt x="5644" y="114000"/>
                  <a:pt x="5644" y="114000"/>
                </a:cubicBezTo>
                <a:close/>
                <a:moveTo>
                  <a:pt x="71011" y="90700"/>
                </a:moveTo>
                <a:cubicBezTo>
                  <a:pt x="71011" y="90700"/>
                  <a:pt x="59933" y="87850"/>
                  <a:pt x="59933" y="75372"/>
                </a:cubicBezTo>
                <a:cubicBezTo>
                  <a:pt x="59933" y="64416"/>
                  <a:pt x="64483" y="60555"/>
                  <a:pt x="66238" y="57888"/>
                </a:cubicBezTo>
                <a:cubicBezTo>
                  <a:pt x="66238" y="57888"/>
                  <a:pt x="69850" y="54477"/>
                  <a:pt x="67433" y="43472"/>
                </a:cubicBezTo>
                <a:cubicBezTo>
                  <a:pt x="71461" y="37444"/>
                  <a:pt x="72216" y="26783"/>
                  <a:pt x="67838" y="15494"/>
                </a:cubicBezTo>
                <a:cubicBezTo>
                  <a:pt x="65088" y="8411"/>
                  <a:pt x="62661" y="4527"/>
                  <a:pt x="58961" y="2272"/>
                </a:cubicBezTo>
                <a:cubicBezTo>
                  <a:pt x="56244" y="616"/>
                  <a:pt x="53161" y="0"/>
                  <a:pt x="50161" y="0"/>
                </a:cubicBezTo>
                <a:cubicBezTo>
                  <a:pt x="44572" y="0"/>
                  <a:pt x="39277" y="2133"/>
                  <a:pt x="37166" y="3627"/>
                </a:cubicBezTo>
                <a:cubicBezTo>
                  <a:pt x="30977" y="6622"/>
                  <a:pt x="26822" y="9377"/>
                  <a:pt x="22922" y="19883"/>
                </a:cubicBezTo>
                <a:cubicBezTo>
                  <a:pt x="19755" y="28411"/>
                  <a:pt x="23561" y="38283"/>
                  <a:pt x="25544" y="43094"/>
                </a:cubicBezTo>
                <a:cubicBezTo>
                  <a:pt x="23127" y="54105"/>
                  <a:pt x="26483" y="57888"/>
                  <a:pt x="26483" y="57888"/>
                </a:cubicBezTo>
                <a:cubicBezTo>
                  <a:pt x="28238" y="60555"/>
                  <a:pt x="32794" y="64416"/>
                  <a:pt x="32794" y="75372"/>
                </a:cubicBezTo>
                <a:cubicBezTo>
                  <a:pt x="32794" y="87850"/>
                  <a:pt x="21716" y="90700"/>
                  <a:pt x="21716" y="90700"/>
                </a:cubicBezTo>
                <a:cubicBezTo>
                  <a:pt x="14677" y="93427"/>
                  <a:pt x="0" y="99005"/>
                  <a:pt x="0" y="117000"/>
                </a:cubicBezTo>
                <a:cubicBezTo>
                  <a:pt x="0" y="117000"/>
                  <a:pt x="0" y="120000"/>
                  <a:pt x="2727" y="120000"/>
                </a:cubicBezTo>
                <a:lnTo>
                  <a:pt x="90000" y="120000"/>
                </a:lnTo>
                <a:cubicBezTo>
                  <a:pt x="92727" y="120000"/>
                  <a:pt x="92727" y="117000"/>
                  <a:pt x="92727" y="117000"/>
                </a:cubicBezTo>
                <a:cubicBezTo>
                  <a:pt x="92727" y="99005"/>
                  <a:pt x="78044" y="93427"/>
                  <a:pt x="71011" y="90700"/>
                </a:cubicBezTo>
                <a:moveTo>
                  <a:pt x="100194" y="87633"/>
                </a:moveTo>
                <a:cubicBezTo>
                  <a:pt x="100194" y="87633"/>
                  <a:pt x="90094" y="85066"/>
                  <a:pt x="90094" y="73838"/>
                </a:cubicBezTo>
                <a:cubicBezTo>
                  <a:pt x="90094" y="63972"/>
                  <a:pt x="94927" y="60500"/>
                  <a:pt x="96533" y="58100"/>
                </a:cubicBezTo>
                <a:cubicBezTo>
                  <a:pt x="96533" y="58100"/>
                  <a:pt x="99822" y="55033"/>
                  <a:pt x="97622" y="45122"/>
                </a:cubicBezTo>
                <a:cubicBezTo>
                  <a:pt x="101288" y="39700"/>
                  <a:pt x="102150" y="30105"/>
                  <a:pt x="98161" y="19944"/>
                </a:cubicBezTo>
                <a:cubicBezTo>
                  <a:pt x="95655" y="13566"/>
                  <a:pt x="92588" y="10077"/>
                  <a:pt x="89216" y="8050"/>
                </a:cubicBezTo>
                <a:cubicBezTo>
                  <a:pt x="86733" y="6555"/>
                  <a:pt x="83927" y="6005"/>
                  <a:pt x="81188" y="6005"/>
                </a:cubicBezTo>
                <a:cubicBezTo>
                  <a:pt x="77111" y="6005"/>
                  <a:pt x="73233" y="7227"/>
                  <a:pt x="70850" y="8411"/>
                </a:cubicBezTo>
                <a:cubicBezTo>
                  <a:pt x="71544" y="9894"/>
                  <a:pt x="72205" y="11466"/>
                  <a:pt x="72861" y="13144"/>
                </a:cubicBezTo>
                <a:cubicBezTo>
                  <a:pt x="72950" y="13383"/>
                  <a:pt x="73016" y="13627"/>
                  <a:pt x="73105" y="13866"/>
                </a:cubicBezTo>
                <a:cubicBezTo>
                  <a:pt x="74644" y="13111"/>
                  <a:pt x="77744" y="12000"/>
                  <a:pt x="81188" y="12000"/>
                </a:cubicBezTo>
                <a:cubicBezTo>
                  <a:pt x="83338" y="12000"/>
                  <a:pt x="85155" y="12438"/>
                  <a:pt x="86600" y="13311"/>
                </a:cubicBezTo>
                <a:cubicBezTo>
                  <a:pt x="88294" y="14327"/>
                  <a:pt x="90816" y="16372"/>
                  <a:pt x="93150" y="22327"/>
                </a:cubicBezTo>
                <a:cubicBezTo>
                  <a:pt x="96477" y="30783"/>
                  <a:pt x="95594" y="38072"/>
                  <a:pt x="93244" y="41544"/>
                </a:cubicBezTo>
                <a:cubicBezTo>
                  <a:pt x="92277" y="42977"/>
                  <a:pt x="91938" y="44816"/>
                  <a:pt x="92322" y="46550"/>
                </a:cubicBezTo>
                <a:cubicBezTo>
                  <a:pt x="93427" y="51516"/>
                  <a:pt x="92716" y="53600"/>
                  <a:pt x="92533" y="54016"/>
                </a:cubicBezTo>
                <a:cubicBezTo>
                  <a:pt x="92394" y="54188"/>
                  <a:pt x="92261" y="54366"/>
                  <a:pt x="92133" y="54555"/>
                </a:cubicBezTo>
                <a:cubicBezTo>
                  <a:pt x="92027" y="54711"/>
                  <a:pt x="91650" y="55161"/>
                  <a:pt x="91372" y="55488"/>
                </a:cubicBezTo>
                <a:cubicBezTo>
                  <a:pt x="89016" y="58266"/>
                  <a:pt x="84644" y="63438"/>
                  <a:pt x="84644" y="73838"/>
                </a:cubicBezTo>
                <a:cubicBezTo>
                  <a:pt x="84644" y="86222"/>
                  <a:pt x="93616" y="91972"/>
                  <a:pt x="98650" y="93388"/>
                </a:cubicBezTo>
                <a:cubicBezTo>
                  <a:pt x="105833" y="96150"/>
                  <a:pt x="112838" y="99588"/>
                  <a:pt x="114277" y="108000"/>
                </a:cubicBezTo>
                <a:lnTo>
                  <a:pt x="97022" y="108000"/>
                </a:lnTo>
                <a:cubicBezTo>
                  <a:pt x="97516" y="109850"/>
                  <a:pt x="97861" y="111844"/>
                  <a:pt x="98027" y="114000"/>
                </a:cubicBezTo>
                <a:lnTo>
                  <a:pt x="117511" y="114000"/>
                </a:lnTo>
                <a:cubicBezTo>
                  <a:pt x="120000" y="114000"/>
                  <a:pt x="120000" y="111300"/>
                  <a:pt x="120000" y="111300"/>
                </a:cubicBezTo>
                <a:cubicBezTo>
                  <a:pt x="120000" y="95105"/>
                  <a:pt x="106616" y="90083"/>
                  <a:pt x="100194" y="876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1" name="Google Shape;541;p29"/>
          <p:cNvSpPr/>
          <p:nvPr/>
        </p:nvSpPr>
        <p:spPr>
          <a:xfrm>
            <a:off x="5528488" y="2274069"/>
            <a:ext cx="220500" cy="180900"/>
          </a:xfrm>
          <a:custGeom>
            <a:rect b="b" l="l" r="r" t="t"/>
            <a:pathLst>
              <a:path extrusionOk="0" h="120000" w="120000">
                <a:moveTo>
                  <a:pt x="24761" y="113333"/>
                </a:moveTo>
                <a:cubicBezTo>
                  <a:pt x="26033" y="103950"/>
                  <a:pt x="32761" y="100200"/>
                  <a:pt x="39633" y="97183"/>
                </a:cubicBezTo>
                <a:lnTo>
                  <a:pt x="39850" y="97094"/>
                </a:lnTo>
                <a:cubicBezTo>
                  <a:pt x="44750" y="95500"/>
                  <a:pt x="53477" y="89105"/>
                  <a:pt x="53477" y="75383"/>
                </a:cubicBezTo>
                <a:cubicBezTo>
                  <a:pt x="53477" y="63744"/>
                  <a:pt x="49622" y="58066"/>
                  <a:pt x="47544" y="55011"/>
                </a:cubicBezTo>
                <a:cubicBezTo>
                  <a:pt x="47133" y="54394"/>
                  <a:pt x="46633" y="53605"/>
                  <a:pt x="46744" y="53777"/>
                </a:cubicBezTo>
                <a:cubicBezTo>
                  <a:pt x="46577" y="53327"/>
                  <a:pt x="45761" y="50716"/>
                  <a:pt x="46938" y="44638"/>
                </a:cubicBezTo>
                <a:cubicBezTo>
                  <a:pt x="47494" y="41788"/>
                  <a:pt x="46555" y="40227"/>
                  <a:pt x="46555" y="40227"/>
                </a:cubicBezTo>
                <a:cubicBezTo>
                  <a:pt x="45066" y="36138"/>
                  <a:pt x="42300" y="28516"/>
                  <a:pt x="44377" y="22361"/>
                </a:cubicBezTo>
                <a:cubicBezTo>
                  <a:pt x="47166" y="13844"/>
                  <a:pt x="49638" y="12166"/>
                  <a:pt x="54116" y="9705"/>
                </a:cubicBezTo>
                <a:cubicBezTo>
                  <a:pt x="54377" y="9561"/>
                  <a:pt x="54633" y="9394"/>
                  <a:pt x="54872" y="9205"/>
                </a:cubicBezTo>
                <a:cubicBezTo>
                  <a:pt x="55716" y="8527"/>
                  <a:pt x="59300" y="6666"/>
                  <a:pt x="63350" y="6666"/>
                </a:cubicBezTo>
                <a:cubicBezTo>
                  <a:pt x="65377" y="6666"/>
                  <a:pt x="67083" y="7138"/>
                  <a:pt x="68433" y="8077"/>
                </a:cubicBezTo>
                <a:cubicBezTo>
                  <a:pt x="70055" y="9194"/>
                  <a:pt x="71611" y="11327"/>
                  <a:pt x="73961" y="18172"/>
                </a:cubicBezTo>
                <a:cubicBezTo>
                  <a:pt x="78338" y="30383"/>
                  <a:pt x="75566" y="37211"/>
                  <a:pt x="74166" y="39577"/>
                </a:cubicBezTo>
                <a:cubicBezTo>
                  <a:pt x="73238" y="41150"/>
                  <a:pt x="72922" y="43133"/>
                  <a:pt x="73283" y="45011"/>
                </a:cubicBezTo>
                <a:cubicBezTo>
                  <a:pt x="74366" y="50605"/>
                  <a:pt x="73666" y="52966"/>
                  <a:pt x="73483" y="53438"/>
                </a:cubicBezTo>
                <a:cubicBezTo>
                  <a:pt x="73438" y="53505"/>
                  <a:pt x="72783" y="54522"/>
                  <a:pt x="72450" y="55011"/>
                </a:cubicBezTo>
                <a:cubicBezTo>
                  <a:pt x="70377" y="58066"/>
                  <a:pt x="66516" y="63744"/>
                  <a:pt x="66516" y="75383"/>
                </a:cubicBezTo>
                <a:cubicBezTo>
                  <a:pt x="66516" y="89105"/>
                  <a:pt x="75250" y="95500"/>
                  <a:pt x="80150" y="97094"/>
                </a:cubicBezTo>
                <a:lnTo>
                  <a:pt x="80366" y="97183"/>
                </a:lnTo>
                <a:cubicBezTo>
                  <a:pt x="87238" y="100200"/>
                  <a:pt x="93966" y="103950"/>
                  <a:pt x="95238" y="113333"/>
                </a:cubicBezTo>
                <a:cubicBezTo>
                  <a:pt x="95238" y="113333"/>
                  <a:pt x="24761" y="113333"/>
                  <a:pt x="24761" y="113333"/>
                </a:cubicBezTo>
                <a:close/>
                <a:moveTo>
                  <a:pt x="81750" y="90711"/>
                </a:moveTo>
                <a:cubicBezTo>
                  <a:pt x="81750" y="90711"/>
                  <a:pt x="71972" y="87861"/>
                  <a:pt x="71972" y="75383"/>
                </a:cubicBezTo>
                <a:cubicBezTo>
                  <a:pt x="71972" y="64422"/>
                  <a:pt x="75988" y="60561"/>
                  <a:pt x="77538" y="57894"/>
                </a:cubicBezTo>
                <a:cubicBezTo>
                  <a:pt x="77538" y="57894"/>
                  <a:pt x="80727" y="54483"/>
                  <a:pt x="78588" y="43477"/>
                </a:cubicBezTo>
                <a:cubicBezTo>
                  <a:pt x="82150" y="37444"/>
                  <a:pt x="83305" y="27622"/>
                  <a:pt x="78950" y="15494"/>
                </a:cubicBezTo>
                <a:cubicBezTo>
                  <a:pt x="76522" y="8411"/>
                  <a:pt x="74383" y="4527"/>
                  <a:pt x="71116" y="2272"/>
                </a:cubicBezTo>
                <a:cubicBezTo>
                  <a:pt x="68722" y="611"/>
                  <a:pt x="66000" y="0"/>
                  <a:pt x="63350" y="0"/>
                </a:cubicBezTo>
                <a:cubicBezTo>
                  <a:pt x="58422" y="0"/>
                  <a:pt x="53750" y="2133"/>
                  <a:pt x="51883" y="3627"/>
                </a:cubicBezTo>
                <a:cubicBezTo>
                  <a:pt x="46427" y="6622"/>
                  <a:pt x="42761" y="9377"/>
                  <a:pt x="39316" y="19883"/>
                </a:cubicBezTo>
                <a:cubicBezTo>
                  <a:pt x="36333" y="28711"/>
                  <a:pt x="39883" y="38288"/>
                  <a:pt x="41633" y="43100"/>
                </a:cubicBezTo>
                <a:cubicBezTo>
                  <a:pt x="39500" y="54111"/>
                  <a:pt x="42455" y="57894"/>
                  <a:pt x="42455" y="57894"/>
                </a:cubicBezTo>
                <a:cubicBezTo>
                  <a:pt x="44011" y="60561"/>
                  <a:pt x="48022" y="64422"/>
                  <a:pt x="48022" y="75383"/>
                </a:cubicBezTo>
                <a:cubicBezTo>
                  <a:pt x="48022" y="87861"/>
                  <a:pt x="38250" y="90711"/>
                  <a:pt x="38250" y="90711"/>
                </a:cubicBezTo>
                <a:cubicBezTo>
                  <a:pt x="32044" y="93438"/>
                  <a:pt x="19088" y="98666"/>
                  <a:pt x="19088" y="116666"/>
                </a:cubicBezTo>
                <a:cubicBezTo>
                  <a:pt x="19088" y="116666"/>
                  <a:pt x="19088" y="120000"/>
                  <a:pt x="21816" y="120000"/>
                </a:cubicBezTo>
                <a:lnTo>
                  <a:pt x="98183" y="120000"/>
                </a:lnTo>
                <a:cubicBezTo>
                  <a:pt x="100911" y="120000"/>
                  <a:pt x="100911" y="116666"/>
                  <a:pt x="100911" y="116666"/>
                </a:cubicBezTo>
                <a:cubicBezTo>
                  <a:pt x="100911" y="98666"/>
                  <a:pt x="87955" y="93438"/>
                  <a:pt x="81750" y="90711"/>
                </a:cubicBezTo>
                <a:moveTo>
                  <a:pt x="108422" y="83366"/>
                </a:moveTo>
                <a:cubicBezTo>
                  <a:pt x="108422" y="83366"/>
                  <a:pt x="102311" y="81672"/>
                  <a:pt x="102311" y="71966"/>
                </a:cubicBezTo>
                <a:cubicBezTo>
                  <a:pt x="102311" y="63438"/>
                  <a:pt x="104411" y="60438"/>
                  <a:pt x="105650" y="58366"/>
                </a:cubicBezTo>
                <a:cubicBezTo>
                  <a:pt x="105650" y="58366"/>
                  <a:pt x="108016" y="55416"/>
                  <a:pt x="106311" y="46861"/>
                </a:cubicBezTo>
                <a:cubicBezTo>
                  <a:pt x="107711" y="43111"/>
                  <a:pt x="110555" y="35661"/>
                  <a:pt x="108166" y="28800"/>
                </a:cubicBezTo>
                <a:cubicBezTo>
                  <a:pt x="105411" y="20633"/>
                  <a:pt x="103583" y="18483"/>
                  <a:pt x="99222" y="16155"/>
                </a:cubicBezTo>
                <a:cubicBezTo>
                  <a:pt x="97727" y="14994"/>
                  <a:pt x="93988" y="13333"/>
                  <a:pt x="90044" y="13333"/>
                </a:cubicBezTo>
                <a:cubicBezTo>
                  <a:pt x="88183" y="13333"/>
                  <a:pt x="86283" y="13738"/>
                  <a:pt x="84544" y="14705"/>
                </a:cubicBezTo>
                <a:cubicBezTo>
                  <a:pt x="85238" y="16861"/>
                  <a:pt x="85827" y="19000"/>
                  <a:pt x="86250" y="21105"/>
                </a:cubicBezTo>
                <a:cubicBezTo>
                  <a:pt x="86316" y="21055"/>
                  <a:pt x="86388" y="20994"/>
                  <a:pt x="86461" y="20944"/>
                </a:cubicBezTo>
                <a:cubicBezTo>
                  <a:pt x="87388" y="20316"/>
                  <a:pt x="88600" y="20000"/>
                  <a:pt x="90044" y="20000"/>
                </a:cubicBezTo>
                <a:cubicBezTo>
                  <a:pt x="92866" y="20000"/>
                  <a:pt x="95616" y="21250"/>
                  <a:pt x="96288" y="21772"/>
                </a:cubicBezTo>
                <a:cubicBezTo>
                  <a:pt x="96527" y="21961"/>
                  <a:pt x="96783" y="22127"/>
                  <a:pt x="97038" y="22266"/>
                </a:cubicBezTo>
                <a:cubicBezTo>
                  <a:pt x="99722" y="23694"/>
                  <a:pt x="100727" y="24233"/>
                  <a:pt x="103122" y="31338"/>
                </a:cubicBezTo>
                <a:cubicBezTo>
                  <a:pt x="104566" y="35483"/>
                  <a:pt x="102511" y="40988"/>
                  <a:pt x="101405" y="43950"/>
                </a:cubicBezTo>
                <a:cubicBezTo>
                  <a:pt x="100894" y="45311"/>
                  <a:pt x="100722" y="46983"/>
                  <a:pt x="101011" y="48433"/>
                </a:cubicBezTo>
                <a:cubicBezTo>
                  <a:pt x="101755" y="52177"/>
                  <a:pt x="101411" y="53922"/>
                  <a:pt x="101288" y="54355"/>
                </a:cubicBezTo>
                <a:cubicBezTo>
                  <a:pt x="101277" y="54377"/>
                  <a:pt x="101261" y="54405"/>
                  <a:pt x="101244" y="54433"/>
                </a:cubicBezTo>
                <a:lnTo>
                  <a:pt x="101061" y="54738"/>
                </a:lnTo>
                <a:cubicBezTo>
                  <a:pt x="99588" y="57166"/>
                  <a:pt x="96855" y="61700"/>
                  <a:pt x="96855" y="71966"/>
                </a:cubicBezTo>
                <a:cubicBezTo>
                  <a:pt x="96855" y="83438"/>
                  <a:pt x="103166" y="88516"/>
                  <a:pt x="106827" y="89750"/>
                </a:cubicBezTo>
                <a:cubicBezTo>
                  <a:pt x="110311" y="91272"/>
                  <a:pt x="113527" y="93661"/>
                  <a:pt x="114344" y="99994"/>
                </a:cubicBezTo>
                <a:lnTo>
                  <a:pt x="102550" y="100000"/>
                </a:lnTo>
                <a:cubicBezTo>
                  <a:pt x="103594" y="101961"/>
                  <a:pt x="104455" y="104194"/>
                  <a:pt x="105111" y="106666"/>
                </a:cubicBezTo>
                <a:lnTo>
                  <a:pt x="117272" y="106661"/>
                </a:lnTo>
                <a:cubicBezTo>
                  <a:pt x="120000" y="106661"/>
                  <a:pt x="120000" y="103327"/>
                  <a:pt x="120000" y="103327"/>
                </a:cubicBezTo>
                <a:cubicBezTo>
                  <a:pt x="120000" y="89994"/>
                  <a:pt x="113388" y="85488"/>
                  <a:pt x="108422" y="83366"/>
                </a:cubicBezTo>
                <a:moveTo>
                  <a:pt x="13172" y="89750"/>
                </a:moveTo>
                <a:cubicBezTo>
                  <a:pt x="16833" y="88516"/>
                  <a:pt x="23144" y="83438"/>
                  <a:pt x="23144" y="71966"/>
                </a:cubicBezTo>
                <a:cubicBezTo>
                  <a:pt x="23144" y="61700"/>
                  <a:pt x="20405" y="57166"/>
                  <a:pt x="18938" y="54738"/>
                </a:cubicBezTo>
                <a:lnTo>
                  <a:pt x="18755" y="54433"/>
                </a:lnTo>
                <a:cubicBezTo>
                  <a:pt x="18738" y="54405"/>
                  <a:pt x="18722" y="54377"/>
                  <a:pt x="18705" y="54355"/>
                </a:cubicBezTo>
                <a:cubicBezTo>
                  <a:pt x="18588" y="53922"/>
                  <a:pt x="18238" y="52177"/>
                  <a:pt x="18988" y="48433"/>
                </a:cubicBezTo>
                <a:cubicBezTo>
                  <a:pt x="19277" y="46983"/>
                  <a:pt x="19105" y="45311"/>
                  <a:pt x="18594" y="43950"/>
                </a:cubicBezTo>
                <a:cubicBezTo>
                  <a:pt x="17488" y="40988"/>
                  <a:pt x="15433" y="35483"/>
                  <a:pt x="16877" y="31338"/>
                </a:cubicBezTo>
                <a:cubicBezTo>
                  <a:pt x="19272" y="24233"/>
                  <a:pt x="20272" y="23694"/>
                  <a:pt x="22961" y="22266"/>
                </a:cubicBezTo>
                <a:cubicBezTo>
                  <a:pt x="23222" y="22127"/>
                  <a:pt x="23472" y="21961"/>
                  <a:pt x="23711" y="21772"/>
                </a:cubicBezTo>
                <a:cubicBezTo>
                  <a:pt x="24383" y="21250"/>
                  <a:pt x="27133" y="20000"/>
                  <a:pt x="29955" y="20000"/>
                </a:cubicBezTo>
                <a:cubicBezTo>
                  <a:pt x="31311" y="20000"/>
                  <a:pt x="32438" y="20305"/>
                  <a:pt x="33344" y="20861"/>
                </a:cubicBezTo>
                <a:cubicBezTo>
                  <a:pt x="33583" y="19711"/>
                  <a:pt x="33866" y="18561"/>
                  <a:pt x="34250" y="17411"/>
                </a:cubicBezTo>
                <a:cubicBezTo>
                  <a:pt x="34583" y="16388"/>
                  <a:pt x="34938" y="15516"/>
                  <a:pt x="35283" y="14611"/>
                </a:cubicBezTo>
                <a:cubicBezTo>
                  <a:pt x="33588" y="13711"/>
                  <a:pt x="31755" y="13333"/>
                  <a:pt x="29955" y="13333"/>
                </a:cubicBezTo>
                <a:cubicBezTo>
                  <a:pt x="26011" y="13333"/>
                  <a:pt x="22272" y="14994"/>
                  <a:pt x="20777" y="16155"/>
                </a:cubicBezTo>
                <a:cubicBezTo>
                  <a:pt x="16416" y="18483"/>
                  <a:pt x="14583" y="20633"/>
                  <a:pt x="11833" y="28800"/>
                </a:cubicBezTo>
                <a:cubicBezTo>
                  <a:pt x="9444" y="35661"/>
                  <a:pt x="12288" y="43111"/>
                  <a:pt x="13688" y="46861"/>
                </a:cubicBezTo>
                <a:cubicBezTo>
                  <a:pt x="11977" y="55416"/>
                  <a:pt x="14350" y="58366"/>
                  <a:pt x="14350" y="58366"/>
                </a:cubicBezTo>
                <a:cubicBezTo>
                  <a:pt x="15588" y="60438"/>
                  <a:pt x="17694" y="63438"/>
                  <a:pt x="17694" y="71966"/>
                </a:cubicBezTo>
                <a:cubicBezTo>
                  <a:pt x="17694" y="81672"/>
                  <a:pt x="11577" y="83366"/>
                  <a:pt x="11577" y="83366"/>
                </a:cubicBezTo>
                <a:cubicBezTo>
                  <a:pt x="6616" y="85488"/>
                  <a:pt x="0" y="89994"/>
                  <a:pt x="0" y="103327"/>
                </a:cubicBezTo>
                <a:cubicBezTo>
                  <a:pt x="0" y="103327"/>
                  <a:pt x="0" y="106661"/>
                  <a:pt x="2727" y="106661"/>
                </a:cubicBezTo>
                <a:lnTo>
                  <a:pt x="14888" y="106666"/>
                </a:lnTo>
                <a:cubicBezTo>
                  <a:pt x="15544" y="104194"/>
                  <a:pt x="16400" y="101961"/>
                  <a:pt x="17450" y="100000"/>
                </a:cubicBezTo>
                <a:lnTo>
                  <a:pt x="5655" y="99994"/>
                </a:lnTo>
                <a:cubicBezTo>
                  <a:pt x="6472" y="93661"/>
                  <a:pt x="9688" y="91272"/>
                  <a:pt x="13172" y="8975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2" name="Google Shape;542;p29"/>
          <p:cNvSpPr/>
          <p:nvPr/>
        </p:nvSpPr>
        <p:spPr>
          <a:xfrm>
            <a:off x="5950000" y="2253997"/>
            <a:ext cx="220500" cy="220500"/>
          </a:xfrm>
          <a:custGeom>
            <a:rect b="b" l="l" r="r" t="t"/>
            <a:pathLst>
              <a:path extrusionOk="0" h="120000" w="120000">
                <a:moveTo>
                  <a:pt x="14437" y="101711"/>
                </a:moveTo>
                <a:cubicBezTo>
                  <a:pt x="13941" y="102205"/>
                  <a:pt x="13636" y="102888"/>
                  <a:pt x="13636" y="103638"/>
                </a:cubicBezTo>
                <a:cubicBezTo>
                  <a:pt x="13636" y="105144"/>
                  <a:pt x="14860" y="106366"/>
                  <a:pt x="16366" y="106366"/>
                </a:cubicBezTo>
                <a:cubicBezTo>
                  <a:pt x="17871" y="106366"/>
                  <a:pt x="19090" y="105144"/>
                  <a:pt x="19090" y="103638"/>
                </a:cubicBezTo>
                <a:cubicBezTo>
                  <a:pt x="19090" y="102133"/>
                  <a:pt x="17871" y="100911"/>
                  <a:pt x="16366" y="100911"/>
                </a:cubicBezTo>
                <a:cubicBezTo>
                  <a:pt x="15610" y="100911"/>
                  <a:pt x="14928" y="101216"/>
                  <a:pt x="14437" y="101711"/>
                </a:cubicBezTo>
                <a:moveTo>
                  <a:pt x="115606" y="23772"/>
                </a:moveTo>
                <a:lnTo>
                  <a:pt x="113305" y="26066"/>
                </a:lnTo>
                <a:lnTo>
                  <a:pt x="113288" y="26044"/>
                </a:lnTo>
                <a:lnTo>
                  <a:pt x="99652" y="39683"/>
                </a:lnTo>
                <a:lnTo>
                  <a:pt x="99618" y="39650"/>
                </a:lnTo>
                <a:cubicBezTo>
                  <a:pt x="97153" y="42111"/>
                  <a:pt x="93753" y="43627"/>
                  <a:pt x="89997" y="43627"/>
                </a:cubicBezTo>
                <a:cubicBezTo>
                  <a:pt x="82473" y="43627"/>
                  <a:pt x="76377" y="37527"/>
                  <a:pt x="76377" y="30005"/>
                </a:cubicBezTo>
                <a:cubicBezTo>
                  <a:pt x="76377" y="26250"/>
                  <a:pt x="77900" y="22850"/>
                  <a:pt x="80353" y="20388"/>
                </a:cubicBezTo>
                <a:lnTo>
                  <a:pt x="76490" y="16527"/>
                </a:lnTo>
                <a:cubicBezTo>
                  <a:pt x="73038" y="19977"/>
                  <a:pt x="70895" y="24733"/>
                  <a:pt x="70895" y="30005"/>
                </a:cubicBezTo>
                <a:cubicBezTo>
                  <a:pt x="70895" y="40555"/>
                  <a:pt x="79445" y="49111"/>
                  <a:pt x="89997" y="49111"/>
                </a:cubicBezTo>
                <a:cubicBezTo>
                  <a:pt x="95270" y="49111"/>
                  <a:pt x="100030" y="46966"/>
                  <a:pt x="103475" y="43511"/>
                </a:cubicBezTo>
                <a:lnTo>
                  <a:pt x="103504" y="43538"/>
                </a:lnTo>
                <a:lnTo>
                  <a:pt x="113649" y="33394"/>
                </a:lnTo>
                <a:cubicBezTo>
                  <a:pt x="115702" y="40933"/>
                  <a:pt x="114726" y="48166"/>
                  <a:pt x="110198" y="52805"/>
                </a:cubicBezTo>
                <a:lnTo>
                  <a:pt x="95574" y="67766"/>
                </a:lnTo>
                <a:cubicBezTo>
                  <a:pt x="93646" y="69738"/>
                  <a:pt x="90820" y="70922"/>
                  <a:pt x="88034" y="70922"/>
                </a:cubicBezTo>
                <a:cubicBezTo>
                  <a:pt x="87921" y="70916"/>
                  <a:pt x="78689" y="70288"/>
                  <a:pt x="69468" y="64505"/>
                </a:cubicBezTo>
                <a:lnTo>
                  <a:pt x="69446" y="64555"/>
                </a:lnTo>
                <a:cubicBezTo>
                  <a:pt x="69023" y="64288"/>
                  <a:pt x="68549" y="64094"/>
                  <a:pt x="68013" y="64094"/>
                </a:cubicBezTo>
                <a:cubicBezTo>
                  <a:pt x="67094" y="64094"/>
                  <a:pt x="66316" y="64583"/>
                  <a:pt x="65820" y="65294"/>
                </a:cubicBezTo>
                <a:lnTo>
                  <a:pt x="65724" y="65233"/>
                </a:lnTo>
                <a:lnTo>
                  <a:pt x="24081" y="111350"/>
                </a:lnTo>
                <a:cubicBezTo>
                  <a:pt x="22101" y="113327"/>
                  <a:pt x="19377" y="114544"/>
                  <a:pt x="16366" y="114544"/>
                </a:cubicBezTo>
                <a:cubicBezTo>
                  <a:pt x="10337" y="114544"/>
                  <a:pt x="5453" y="109666"/>
                  <a:pt x="5453" y="103638"/>
                </a:cubicBezTo>
                <a:cubicBezTo>
                  <a:pt x="5453" y="100627"/>
                  <a:pt x="6677" y="97900"/>
                  <a:pt x="8651" y="95927"/>
                </a:cubicBezTo>
                <a:lnTo>
                  <a:pt x="54614" y="54450"/>
                </a:lnTo>
                <a:lnTo>
                  <a:pt x="54540" y="54366"/>
                </a:lnTo>
                <a:cubicBezTo>
                  <a:pt x="55245" y="53877"/>
                  <a:pt x="55742" y="53094"/>
                  <a:pt x="55742" y="52161"/>
                </a:cubicBezTo>
                <a:cubicBezTo>
                  <a:pt x="55742" y="51572"/>
                  <a:pt x="55516" y="51055"/>
                  <a:pt x="55195" y="50611"/>
                </a:cubicBezTo>
                <a:lnTo>
                  <a:pt x="55211" y="50594"/>
                </a:lnTo>
                <a:cubicBezTo>
                  <a:pt x="47316" y="40105"/>
                  <a:pt x="47034" y="32311"/>
                  <a:pt x="53835" y="24933"/>
                </a:cubicBezTo>
                <a:lnTo>
                  <a:pt x="68408" y="10027"/>
                </a:lnTo>
                <a:cubicBezTo>
                  <a:pt x="72102" y="6250"/>
                  <a:pt x="76930" y="5455"/>
                  <a:pt x="80330" y="5455"/>
                </a:cubicBezTo>
                <a:lnTo>
                  <a:pt x="80342" y="5455"/>
                </a:lnTo>
                <a:cubicBezTo>
                  <a:pt x="82400" y="5455"/>
                  <a:pt x="84526" y="5761"/>
                  <a:pt x="86658" y="6311"/>
                </a:cubicBezTo>
                <a:lnTo>
                  <a:pt x="76467" y="16500"/>
                </a:lnTo>
                <a:lnTo>
                  <a:pt x="80325" y="20355"/>
                </a:lnTo>
                <a:lnTo>
                  <a:pt x="93961" y="6722"/>
                </a:lnTo>
                <a:lnTo>
                  <a:pt x="93939" y="6700"/>
                </a:lnTo>
                <a:lnTo>
                  <a:pt x="96336" y="4305"/>
                </a:lnTo>
                <a:cubicBezTo>
                  <a:pt x="91017" y="1494"/>
                  <a:pt x="85496" y="0"/>
                  <a:pt x="80342" y="0"/>
                </a:cubicBezTo>
                <a:lnTo>
                  <a:pt x="80330" y="0"/>
                </a:lnTo>
                <a:cubicBezTo>
                  <a:pt x="74256" y="0"/>
                  <a:pt x="68701" y="2005"/>
                  <a:pt x="64630" y="6172"/>
                </a:cubicBezTo>
                <a:lnTo>
                  <a:pt x="50006" y="21133"/>
                </a:lnTo>
                <a:cubicBezTo>
                  <a:pt x="40396" y="31511"/>
                  <a:pt x="42934" y="42133"/>
                  <a:pt x="49453" y="51750"/>
                </a:cubicBezTo>
                <a:lnTo>
                  <a:pt x="4793" y="92066"/>
                </a:lnTo>
                <a:cubicBezTo>
                  <a:pt x="1832" y="95033"/>
                  <a:pt x="0" y="99122"/>
                  <a:pt x="0" y="103638"/>
                </a:cubicBezTo>
                <a:cubicBezTo>
                  <a:pt x="0" y="112677"/>
                  <a:pt x="7325" y="120000"/>
                  <a:pt x="16366" y="120000"/>
                </a:cubicBezTo>
                <a:cubicBezTo>
                  <a:pt x="20883" y="120000"/>
                  <a:pt x="24977" y="118172"/>
                  <a:pt x="27938" y="115211"/>
                </a:cubicBezTo>
                <a:lnTo>
                  <a:pt x="68577" y="70288"/>
                </a:lnTo>
                <a:cubicBezTo>
                  <a:pt x="77826" y="75500"/>
                  <a:pt x="86641" y="76372"/>
                  <a:pt x="88012" y="76372"/>
                </a:cubicBezTo>
                <a:cubicBezTo>
                  <a:pt x="91999" y="76372"/>
                  <a:pt x="96251" y="74794"/>
                  <a:pt x="99353" y="71622"/>
                </a:cubicBezTo>
                <a:lnTo>
                  <a:pt x="113971" y="56655"/>
                </a:lnTo>
                <a:cubicBezTo>
                  <a:pt x="121590" y="48861"/>
                  <a:pt x="121815" y="35738"/>
                  <a:pt x="115606" y="23772"/>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3" name="Google Shape;543;p29"/>
          <p:cNvSpPr/>
          <p:nvPr/>
        </p:nvSpPr>
        <p:spPr>
          <a:xfrm>
            <a:off x="6371513" y="2253997"/>
            <a:ext cx="220500" cy="220500"/>
          </a:xfrm>
          <a:custGeom>
            <a:rect b="b" l="l" r="r" t="t"/>
            <a:pathLst>
              <a:path extrusionOk="0" h="120000" w="120000">
                <a:moveTo>
                  <a:pt x="68688" y="66391"/>
                </a:moveTo>
                <a:lnTo>
                  <a:pt x="72566" y="78022"/>
                </a:lnTo>
                <a:lnTo>
                  <a:pt x="63138" y="71111"/>
                </a:lnTo>
                <a:lnTo>
                  <a:pt x="59916" y="68748"/>
                </a:lnTo>
                <a:lnTo>
                  <a:pt x="56694" y="71111"/>
                </a:lnTo>
                <a:lnTo>
                  <a:pt x="47266" y="78022"/>
                </a:lnTo>
                <a:lnTo>
                  <a:pt x="51144" y="66391"/>
                </a:lnTo>
                <a:lnTo>
                  <a:pt x="52366" y="62727"/>
                </a:lnTo>
                <a:lnTo>
                  <a:pt x="49316" y="60358"/>
                </a:lnTo>
                <a:lnTo>
                  <a:pt x="41727" y="54453"/>
                </a:lnTo>
                <a:lnTo>
                  <a:pt x="54388" y="54453"/>
                </a:lnTo>
                <a:lnTo>
                  <a:pt x="55722" y="50928"/>
                </a:lnTo>
                <a:lnTo>
                  <a:pt x="59916" y="39820"/>
                </a:lnTo>
                <a:lnTo>
                  <a:pt x="64111" y="50928"/>
                </a:lnTo>
                <a:lnTo>
                  <a:pt x="65438" y="54453"/>
                </a:lnTo>
                <a:lnTo>
                  <a:pt x="78105" y="54453"/>
                </a:lnTo>
                <a:lnTo>
                  <a:pt x="70511" y="60358"/>
                </a:lnTo>
                <a:lnTo>
                  <a:pt x="67466" y="62727"/>
                </a:lnTo>
                <a:cubicBezTo>
                  <a:pt x="67466" y="62727"/>
                  <a:pt x="68688" y="66391"/>
                  <a:pt x="68688" y="66391"/>
                </a:cubicBezTo>
                <a:close/>
                <a:moveTo>
                  <a:pt x="69211" y="48999"/>
                </a:moveTo>
                <a:lnTo>
                  <a:pt x="59916" y="24374"/>
                </a:lnTo>
                <a:lnTo>
                  <a:pt x="50616" y="48999"/>
                </a:lnTo>
                <a:lnTo>
                  <a:pt x="25827" y="48999"/>
                </a:lnTo>
                <a:lnTo>
                  <a:pt x="45972" y="64667"/>
                </a:lnTo>
                <a:lnTo>
                  <a:pt x="36672" y="92556"/>
                </a:lnTo>
                <a:lnTo>
                  <a:pt x="59916" y="75514"/>
                </a:lnTo>
                <a:lnTo>
                  <a:pt x="83161" y="92556"/>
                </a:lnTo>
                <a:lnTo>
                  <a:pt x="73861" y="64667"/>
                </a:lnTo>
                <a:lnTo>
                  <a:pt x="94005" y="48999"/>
                </a:lnTo>
                <a:cubicBezTo>
                  <a:pt x="94005" y="48999"/>
                  <a:pt x="69211" y="48999"/>
                  <a:pt x="69211" y="48999"/>
                </a:cubicBezTo>
                <a:close/>
                <a:moveTo>
                  <a:pt x="60000" y="114490"/>
                </a:moveTo>
                <a:cubicBezTo>
                  <a:pt x="54422" y="113316"/>
                  <a:pt x="5455" y="96737"/>
                  <a:pt x="5455" y="68181"/>
                </a:cubicBezTo>
                <a:cubicBezTo>
                  <a:pt x="5455" y="41527"/>
                  <a:pt x="12900" y="16229"/>
                  <a:pt x="15433" y="6555"/>
                </a:cubicBezTo>
                <a:cubicBezTo>
                  <a:pt x="22344" y="9557"/>
                  <a:pt x="40177" y="16362"/>
                  <a:pt x="60000" y="16362"/>
                </a:cubicBezTo>
                <a:cubicBezTo>
                  <a:pt x="79822" y="16362"/>
                  <a:pt x="97661" y="9557"/>
                  <a:pt x="104572" y="6555"/>
                </a:cubicBezTo>
                <a:cubicBezTo>
                  <a:pt x="107100" y="16223"/>
                  <a:pt x="114544" y="41510"/>
                  <a:pt x="114544" y="68181"/>
                </a:cubicBezTo>
                <a:cubicBezTo>
                  <a:pt x="114544" y="96703"/>
                  <a:pt x="65572" y="113316"/>
                  <a:pt x="60000" y="114490"/>
                </a:cubicBezTo>
                <a:moveTo>
                  <a:pt x="108988" y="1979"/>
                </a:moveTo>
                <a:cubicBezTo>
                  <a:pt x="108761" y="1200"/>
                  <a:pt x="108205" y="561"/>
                  <a:pt x="107461" y="233"/>
                </a:cubicBezTo>
                <a:cubicBezTo>
                  <a:pt x="106722" y="-94"/>
                  <a:pt x="105872" y="-72"/>
                  <a:pt x="105144" y="289"/>
                </a:cubicBezTo>
                <a:cubicBezTo>
                  <a:pt x="104933" y="394"/>
                  <a:pt x="83627" y="10908"/>
                  <a:pt x="60000" y="10908"/>
                </a:cubicBezTo>
                <a:cubicBezTo>
                  <a:pt x="36422" y="10908"/>
                  <a:pt x="15066" y="394"/>
                  <a:pt x="14855" y="289"/>
                </a:cubicBezTo>
                <a:cubicBezTo>
                  <a:pt x="14127" y="-72"/>
                  <a:pt x="13283" y="-94"/>
                  <a:pt x="12538" y="233"/>
                </a:cubicBezTo>
                <a:cubicBezTo>
                  <a:pt x="11800" y="561"/>
                  <a:pt x="11238" y="1200"/>
                  <a:pt x="11016" y="1979"/>
                </a:cubicBezTo>
                <a:cubicBezTo>
                  <a:pt x="10905" y="2368"/>
                  <a:pt x="0" y="35450"/>
                  <a:pt x="0" y="68181"/>
                </a:cubicBezTo>
                <a:cubicBezTo>
                  <a:pt x="0" y="102769"/>
                  <a:pt x="57061" y="119488"/>
                  <a:pt x="59488" y="119955"/>
                </a:cubicBezTo>
                <a:cubicBezTo>
                  <a:pt x="59661" y="119983"/>
                  <a:pt x="59833" y="120000"/>
                  <a:pt x="60000" y="120000"/>
                </a:cubicBezTo>
                <a:cubicBezTo>
                  <a:pt x="60172" y="120000"/>
                  <a:pt x="60344" y="119983"/>
                  <a:pt x="60511" y="119955"/>
                </a:cubicBezTo>
                <a:cubicBezTo>
                  <a:pt x="62938" y="119488"/>
                  <a:pt x="120000" y="102769"/>
                  <a:pt x="120000" y="68181"/>
                </a:cubicBezTo>
                <a:cubicBezTo>
                  <a:pt x="120000" y="35450"/>
                  <a:pt x="109094" y="2368"/>
                  <a:pt x="108988" y="1979"/>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4" name="Google Shape;544;p29"/>
          <p:cNvSpPr/>
          <p:nvPr/>
        </p:nvSpPr>
        <p:spPr>
          <a:xfrm>
            <a:off x="6793026" y="2264032"/>
            <a:ext cx="220500" cy="201000"/>
          </a:xfrm>
          <a:custGeom>
            <a:rect b="b" l="l" r="r" t="t"/>
            <a:pathLst>
              <a:path extrusionOk="0" h="120000" w="120000">
                <a:moveTo>
                  <a:pt x="114544" y="42031"/>
                </a:moveTo>
                <a:lnTo>
                  <a:pt x="75444" y="42031"/>
                </a:lnTo>
                <a:cubicBezTo>
                  <a:pt x="73088" y="38609"/>
                  <a:pt x="70655" y="34591"/>
                  <a:pt x="68438" y="30039"/>
                </a:cubicBezTo>
                <a:lnTo>
                  <a:pt x="114544" y="30039"/>
                </a:lnTo>
                <a:cubicBezTo>
                  <a:pt x="114544" y="30039"/>
                  <a:pt x="114544" y="42031"/>
                  <a:pt x="114544" y="42031"/>
                </a:cubicBezTo>
                <a:close/>
                <a:moveTo>
                  <a:pt x="109088" y="78019"/>
                </a:moveTo>
                <a:lnTo>
                  <a:pt x="62727" y="78019"/>
                </a:lnTo>
                <a:lnTo>
                  <a:pt x="62727" y="48030"/>
                </a:lnTo>
                <a:lnTo>
                  <a:pt x="72722" y="48030"/>
                </a:lnTo>
                <a:cubicBezTo>
                  <a:pt x="77900" y="55119"/>
                  <a:pt x="82305" y="59233"/>
                  <a:pt x="82677" y="59574"/>
                </a:cubicBezTo>
                <a:cubicBezTo>
                  <a:pt x="83383" y="60215"/>
                  <a:pt x="84300" y="60408"/>
                  <a:pt x="85127" y="60164"/>
                </a:cubicBezTo>
                <a:cubicBezTo>
                  <a:pt x="85655" y="60011"/>
                  <a:pt x="86138" y="59682"/>
                  <a:pt x="86516" y="59188"/>
                </a:cubicBezTo>
                <a:cubicBezTo>
                  <a:pt x="87477" y="57917"/>
                  <a:pt x="87322" y="56021"/>
                  <a:pt x="86166" y="54960"/>
                </a:cubicBezTo>
                <a:cubicBezTo>
                  <a:pt x="86100" y="54903"/>
                  <a:pt x="83461" y="52429"/>
                  <a:pt x="79905" y="48030"/>
                </a:cubicBezTo>
                <a:lnTo>
                  <a:pt x="109088" y="48030"/>
                </a:lnTo>
                <a:cubicBezTo>
                  <a:pt x="109088" y="48030"/>
                  <a:pt x="109088" y="78019"/>
                  <a:pt x="109088" y="78019"/>
                </a:cubicBezTo>
                <a:close/>
                <a:moveTo>
                  <a:pt x="109088" y="114001"/>
                </a:moveTo>
                <a:lnTo>
                  <a:pt x="62727" y="114001"/>
                </a:lnTo>
                <a:lnTo>
                  <a:pt x="62727" y="84012"/>
                </a:lnTo>
                <a:lnTo>
                  <a:pt x="109088" y="84012"/>
                </a:lnTo>
                <a:cubicBezTo>
                  <a:pt x="109088" y="84012"/>
                  <a:pt x="109088" y="114001"/>
                  <a:pt x="109088" y="114001"/>
                </a:cubicBezTo>
                <a:close/>
                <a:moveTo>
                  <a:pt x="62727" y="30993"/>
                </a:moveTo>
                <a:cubicBezTo>
                  <a:pt x="64588" y="35062"/>
                  <a:pt x="66616" y="38751"/>
                  <a:pt x="68666" y="42031"/>
                </a:cubicBezTo>
                <a:lnTo>
                  <a:pt x="62727" y="42031"/>
                </a:lnTo>
                <a:cubicBezTo>
                  <a:pt x="62727" y="42031"/>
                  <a:pt x="62727" y="30993"/>
                  <a:pt x="62727" y="30993"/>
                </a:cubicBezTo>
                <a:close/>
                <a:moveTo>
                  <a:pt x="71505" y="8405"/>
                </a:moveTo>
                <a:cubicBezTo>
                  <a:pt x="78027" y="4262"/>
                  <a:pt x="85755" y="5556"/>
                  <a:pt x="88772" y="11293"/>
                </a:cubicBezTo>
                <a:cubicBezTo>
                  <a:pt x="90794" y="15141"/>
                  <a:pt x="90127" y="19994"/>
                  <a:pt x="87527" y="24040"/>
                </a:cubicBezTo>
                <a:lnTo>
                  <a:pt x="65805" y="24040"/>
                </a:lnTo>
                <a:cubicBezTo>
                  <a:pt x="65222" y="22559"/>
                  <a:pt x="64672" y="21044"/>
                  <a:pt x="64166" y="19477"/>
                </a:cubicBezTo>
                <a:cubicBezTo>
                  <a:pt x="64738" y="15272"/>
                  <a:pt x="67333" y="11049"/>
                  <a:pt x="71505" y="8405"/>
                </a:cubicBezTo>
                <a:moveTo>
                  <a:pt x="57272" y="42031"/>
                </a:moveTo>
                <a:lnTo>
                  <a:pt x="51244" y="42031"/>
                </a:lnTo>
                <a:cubicBezTo>
                  <a:pt x="53333" y="38700"/>
                  <a:pt x="55388" y="34948"/>
                  <a:pt x="57272" y="30811"/>
                </a:cubicBezTo>
                <a:cubicBezTo>
                  <a:pt x="57272" y="30811"/>
                  <a:pt x="57272" y="42031"/>
                  <a:pt x="57272" y="42031"/>
                </a:cubicBezTo>
                <a:close/>
                <a:moveTo>
                  <a:pt x="57272" y="78019"/>
                </a:moveTo>
                <a:lnTo>
                  <a:pt x="10911" y="78019"/>
                </a:lnTo>
                <a:lnTo>
                  <a:pt x="10911" y="48030"/>
                </a:lnTo>
                <a:lnTo>
                  <a:pt x="40011" y="48030"/>
                </a:lnTo>
                <a:cubicBezTo>
                  <a:pt x="36461" y="52429"/>
                  <a:pt x="33816" y="54903"/>
                  <a:pt x="33750" y="54960"/>
                </a:cubicBezTo>
                <a:cubicBezTo>
                  <a:pt x="32594" y="56021"/>
                  <a:pt x="32438" y="57917"/>
                  <a:pt x="33400" y="59188"/>
                </a:cubicBezTo>
                <a:cubicBezTo>
                  <a:pt x="33777" y="59682"/>
                  <a:pt x="34261" y="60011"/>
                  <a:pt x="34783" y="60164"/>
                </a:cubicBezTo>
                <a:cubicBezTo>
                  <a:pt x="35616" y="60408"/>
                  <a:pt x="36527" y="60215"/>
                  <a:pt x="37238" y="59574"/>
                </a:cubicBezTo>
                <a:cubicBezTo>
                  <a:pt x="37611" y="59233"/>
                  <a:pt x="42016" y="55119"/>
                  <a:pt x="47194" y="48030"/>
                </a:cubicBezTo>
                <a:lnTo>
                  <a:pt x="57272" y="48030"/>
                </a:lnTo>
                <a:cubicBezTo>
                  <a:pt x="57272" y="48030"/>
                  <a:pt x="57272" y="78019"/>
                  <a:pt x="57272" y="78019"/>
                </a:cubicBezTo>
                <a:close/>
                <a:moveTo>
                  <a:pt x="57272" y="114001"/>
                </a:moveTo>
                <a:lnTo>
                  <a:pt x="10911" y="114001"/>
                </a:lnTo>
                <a:lnTo>
                  <a:pt x="10911" y="84012"/>
                </a:lnTo>
                <a:lnTo>
                  <a:pt x="57272" y="84012"/>
                </a:lnTo>
                <a:cubicBezTo>
                  <a:pt x="57272" y="84012"/>
                  <a:pt x="57272" y="114001"/>
                  <a:pt x="57272" y="114001"/>
                </a:cubicBezTo>
                <a:close/>
                <a:moveTo>
                  <a:pt x="5455" y="42031"/>
                </a:moveTo>
                <a:lnTo>
                  <a:pt x="5455" y="30039"/>
                </a:lnTo>
                <a:lnTo>
                  <a:pt x="51477" y="30039"/>
                </a:lnTo>
                <a:cubicBezTo>
                  <a:pt x="49261" y="34591"/>
                  <a:pt x="46827" y="38609"/>
                  <a:pt x="44472" y="42031"/>
                </a:cubicBezTo>
                <a:cubicBezTo>
                  <a:pt x="44472" y="42031"/>
                  <a:pt x="5455" y="42031"/>
                  <a:pt x="5455" y="42031"/>
                </a:cubicBezTo>
                <a:close/>
                <a:moveTo>
                  <a:pt x="31144" y="11293"/>
                </a:moveTo>
                <a:cubicBezTo>
                  <a:pt x="34155" y="5561"/>
                  <a:pt x="41888" y="4262"/>
                  <a:pt x="48411" y="8405"/>
                </a:cubicBezTo>
                <a:cubicBezTo>
                  <a:pt x="52583" y="11055"/>
                  <a:pt x="55172" y="15278"/>
                  <a:pt x="55750" y="19483"/>
                </a:cubicBezTo>
                <a:cubicBezTo>
                  <a:pt x="55244" y="21044"/>
                  <a:pt x="54694" y="22559"/>
                  <a:pt x="54111" y="24040"/>
                </a:cubicBezTo>
                <a:lnTo>
                  <a:pt x="32388" y="24040"/>
                </a:lnTo>
                <a:cubicBezTo>
                  <a:pt x="29788" y="19994"/>
                  <a:pt x="29122" y="15141"/>
                  <a:pt x="31144" y="11293"/>
                </a:cubicBezTo>
                <a:moveTo>
                  <a:pt x="114544" y="24040"/>
                </a:moveTo>
                <a:lnTo>
                  <a:pt x="93744" y="24040"/>
                </a:lnTo>
                <a:cubicBezTo>
                  <a:pt x="95883" y="18870"/>
                  <a:pt x="96022" y="13110"/>
                  <a:pt x="93494" y="8291"/>
                </a:cubicBezTo>
                <a:cubicBezTo>
                  <a:pt x="88972" y="-306"/>
                  <a:pt x="77911" y="-2587"/>
                  <a:pt x="68777" y="3206"/>
                </a:cubicBezTo>
                <a:cubicBezTo>
                  <a:pt x="65261" y="5442"/>
                  <a:pt x="62650" y="8575"/>
                  <a:pt x="60916" y="12043"/>
                </a:cubicBezTo>
                <a:cubicBezTo>
                  <a:pt x="60827" y="12003"/>
                  <a:pt x="60761" y="11935"/>
                  <a:pt x="60666" y="11906"/>
                </a:cubicBezTo>
                <a:cubicBezTo>
                  <a:pt x="60605" y="11889"/>
                  <a:pt x="60550" y="11901"/>
                  <a:pt x="60488" y="11889"/>
                </a:cubicBezTo>
                <a:cubicBezTo>
                  <a:pt x="60338" y="11855"/>
                  <a:pt x="60188" y="11855"/>
                  <a:pt x="60033" y="11850"/>
                </a:cubicBezTo>
                <a:cubicBezTo>
                  <a:pt x="59900" y="11855"/>
                  <a:pt x="59772" y="11855"/>
                  <a:pt x="59638" y="11878"/>
                </a:cubicBezTo>
                <a:cubicBezTo>
                  <a:pt x="59511" y="11895"/>
                  <a:pt x="59383" y="11861"/>
                  <a:pt x="59250" y="11906"/>
                </a:cubicBezTo>
                <a:cubicBezTo>
                  <a:pt x="59155" y="11935"/>
                  <a:pt x="59088" y="12003"/>
                  <a:pt x="59000" y="12043"/>
                </a:cubicBezTo>
                <a:cubicBezTo>
                  <a:pt x="57261" y="8575"/>
                  <a:pt x="54650" y="5442"/>
                  <a:pt x="51138" y="3212"/>
                </a:cubicBezTo>
                <a:cubicBezTo>
                  <a:pt x="42005" y="-2587"/>
                  <a:pt x="30938" y="-306"/>
                  <a:pt x="26416" y="8291"/>
                </a:cubicBezTo>
                <a:cubicBezTo>
                  <a:pt x="23894" y="13110"/>
                  <a:pt x="24027" y="18870"/>
                  <a:pt x="26172" y="24040"/>
                </a:cubicBezTo>
                <a:lnTo>
                  <a:pt x="5455" y="24040"/>
                </a:lnTo>
                <a:cubicBezTo>
                  <a:pt x="2444" y="24040"/>
                  <a:pt x="0" y="26725"/>
                  <a:pt x="0" y="30039"/>
                </a:cubicBezTo>
                <a:lnTo>
                  <a:pt x="0" y="42031"/>
                </a:lnTo>
                <a:cubicBezTo>
                  <a:pt x="0" y="45346"/>
                  <a:pt x="2444" y="48030"/>
                  <a:pt x="5455" y="48030"/>
                </a:cubicBezTo>
                <a:lnTo>
                  <a:pt x="5455" y="114001"/>
                </a:lnTo>
                <a:cubicBezTo>
                  <a:pt x="5455" y="117315"/>
                  <a:pt x="7900" y="120000"/>
                  <a:pt x="10911" y="120000"/>
                </a:cubicBezTo>
                <a:lnTo>
                  <a:pt x="109088" y="120000"/>
                </a:lnTo>
                <a:cubicBezTo>
                  <a:pt x="112100" y="120000"/>
                  <a:pt x="114544" y="117315"/>
                  <a:pt x="114544" y="114001"/>
                </a:cubicBezTo>
                <a:lnTo>
                  <a:pt x="114544" y="48030"/>
                </a:lnTo>
                <a:cubicBezTo>
                  <a:pt x="117555" y="48030"/>
                  <a:pt x="120000" y="45346"/>
                  <a:pt x="120000" y="42031"/>
                </a:cubicBezTo>
                <a:lnTo>
                  <a:pt x="120000" y="30039"/>
                </a:lnTo>
                <a:cubicBezTo>
                  <a:pt x="120000" y="26725"/>
                  <a:pt x="117555" y="24040"/>
                  <a:pt x="114544" y="2404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5" name="Google Shape;545;p29"/>
          <p:cNvSpPr/>
          <p:nvPr/>
        </p:nvSpPr>
        <p:spPr>
          <a:xfrm>
            <a:off x="7214539" y="2294141"/>
            <a:ext cx="220500" cy="140700"/>
          </a:xfrm>
          <a:custGeom>
            <a:rect b="b" l="l" r="r" t="t"/>
            <a:pathLst>
              <a:path extrusionOk="0" h="120000" w="120000">
                <a:moveTo>
                  <a:pt x="60000" y="111427"/>
                </a:moveTo>
                <a:cubicBezTo>
                  <a:pt x="29877" y="111427"/>
                  <a:pt x="5455" y="74694"/>
                  <a:pt x="5455" y="60000"/>
                </a:cubicBezTo>
                <a:cubicBezTo>
                  <a:pt x="5455" y="45305"/>
                  <a:pt x="29877" y="8572"/>
                  <a:pt x="60000" y="8572"/>
                </a:cubicBezTo>
                <a:cubicBezTo>
                  <a:pt x="90127" y="8572"/>
                  <a:pt x="114544" y="45305"/>
                  <a:pt x="114544" y="60000"/>
                </a:cubicBezTo>
                <a:cubicBezTo>
                  <a:pt x="114544" y="74694"/>
                  <a:pt x="90127" y="111427"/>
                  <a:pt x="60000" y="111427"/>
                </a:cubicBezTo>
                <a:moveTo>
                  <a:pt x="60000" y="0"/>
                </a:moveTo>
                <a:cubicBezTo>
                  <a:pt x="26861" y="0"/>
                  <a:pt x="0" y="42855"/>
                  <a:pt x="0" y="60000"/>
                </a:cubicBezTo>
                <a:cubicBezTo>
                  <a:pt x="0" y="77144"/>
                  <a:pt x="26861" y="120000"/>
                  <a:pt x="60000" y="120000"/>
                </a:cubicBezTo>
                <a:cubicBezTo>
                  <a:pt x="93138" y="120000"/>
                  <a:pt x="120000" y="77144"/>
                  <a:pt x="120000" y="60000"/>
                </a:cubicBezTo>
                <a:cubicBezTo>
                  <a:pt x="120000" y="42855"/>
                  <a:pt x="93138" y="0"/>
                  <a:pt x="60000" y="0"/>
                </a:cubicBezTo>
                <a:moveTo>
                  <a:pt x="60000" y="94283"/>
                </a:moveTo>
                <a:cubicBezTo>
                  <a:pt x="47950" y="94283"/>
                  <a:pt x="38183" y="78938"/>
                  <a:pt x="38183" y="60000"/>
                </a:cubicBezTo>
                <a:cubicBezTo>
                  <a:pt x="38183" y="41066"/>
                  <a:pt x="47950" y="25716"/>
                  <a:pt x="60000" y="25716"/>
                </a:cubicBezTo>
                <a:cubicBezTo>
                  <a:pt x="72050" y="25716"/>
                  <a:pt x="81816" y="41066"/>
                  <a:pt x="81816" y="60000"/>
                </a:cubicBezTo>
                <a:cubicBezTo>
                  <a:pt x="81816" y="78938"/>
                  <a:pt x="72050" y="94283"/>
                  <a:pt x="60000" y="94283"/>
                </a:cubicBezTo>
                <a:moveTo>
                  <a:pt x="60000" y="17150"/>
                </a:moveTo>
                <a:cubicBezTo>
                  <a:pt x="44933" y="17150"/>
                  <a:pt x="32727" y="36333"/>
                  <a:pt x="32727" y="60000"/>
                </a:cubicBezTo>
                <a:cubicBezTo>
                  <a:pt x="32727" y="83672"/>
                  <a:pt x="44933" y="102855"/>
                  <a:pt x="60000" y="102855"/>
                </a:cubicBezTo>
                <a:cubicBezTo>
                  <a:pt x="75066" y="102855"/>
                  <a:pt x="87272" y="83672"/>
                  <a:pt x="87272" y="60000"/>
                </a:cubicBezTo>
                <a:cubicBezTo>
                  <a:pt x="87272" y="36333"/>
                  <a:pt x="75066" y="17150"/>
                  <a:pt x="60000" y="17150"/>
                </a:cubicBezTo>
                <a:moveTo>
                  <a:pt x="60000" y="47144"/>
                </a:moveTo>
                <a:cubicBezTo>
                  <a:pt x="55483" y="47144"/>
                  <a:pt x="51816" y="52905"/>
                  <a:pt x="51816" y="60000"/>
                </a:cubicBezTo>
                <a:cubicBezTo>
                  <a:pt x="51816" y="67100"/>
                  <a:pt x="55483" y="72855"/>
                  <a:pt x="60000" y="72855"/>
                </a:cubicBezTo>
                <a:cubicBezTo>
                  <a:pt x="64516" y="72855"/>
                  <a:pt x="68183" y="67100"/>
                  <a:pt x="68183" y="60000"/>
                </a:cubicBezTo>
                <a:cubicBezTo>
                  <a:pt x="68183" y="52905"/>
                  <a:pt x="64516" y="47144"/>
                  <a:pt x="60000" y="4714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6" name="Google Shape;546;p29"/>
          <p:cNvSpPr/>
          <p:nvPr/>
        </p:nvSpPr>
        <p:spPr>
          <a:xfrm>
            <a:off x="7636052" y="2253997"/>
            <a:ext cx="220500" cy="220500"/>
          </a:xfrm>
          <a:custGeom>
            <a:rect b="b" l="l" r="r" t="t"/>
            <a:pathLst>
              <a:path extrusionOk="0" h="120000" w="120000">
                <a:moveTo>
                  <a:pt x="53216" y="94688"/>
                </a:moveTo>
                <a:cubicBezTo>
                  <a:pt x="52377" y="95411"/>
                  <a:pt x="51400" y="95966"/>
                  <a:pt x="50277" y="96355"/>
                </a:cubicBezTo>
                <a:cubicBezTo>
                  <a:pt x="49161" y="96750"/>
                  <a:pt x="47977" y="96944"/>
                  <a:pt x="46738" y="96944"/>
                </a:cubicBezTo>
                <a:cubicBezTo>
                  <a:pt x="43816" y="96944"/>
                  <a:pt x="41600" y="96044"/>
                  <a:pt x="40077" y="94255"/>
                </a:cubicBezTo>
                <a:cubicBezTo>
                  <a:pt x="38561" y="92466"/>
                  <a:pt x="37761" y="90144"/>
                  <a:pt x="37677" y="87305"/>
                </a:cubicBezTo>
                <a:lnTo>
                  <a:pt x="32577" y="87305"/>
                </a:lnTo>
                <a:cubicBezTo>
                  <a:pt x="32538" y="89566"/>
                  <a:pt x="32850" y="91588"/>
                  <a:pt x="33511" y="93361"/>
                </a:cubicBezTo>
                <a:cubicBezTo>
                  <a:pt x="34172" y="95127"/>
                  <a:pt x="35116" y="96627"/>
                  <a:pt x="36361" y="97838"/>
                </a:cubicBezTo>
                <a:cubicBezTo>
                  <a:pt x="37594" y="99055"/>
                  <a:pt x="39100" y="99972"/>
                  <a:pt x="40861" y="100588"/>
                </a:cubicBezTo>
                <a:cubicBezTo>
                  <a:pt x="42616" y="101211"/>
                  <a:pt x="44577" y="101516"/>
                  <a:pt x="46738" y="101516"/>
                </a:cubicBezTo>
                <a:cubicBezTo>
                  <a:pt x="48738" y="101516"/>
                  <a:pt x="50627" y="101238"/>
                  <a:pt x="52411" y="100683"/>
                </a:cubicBezTo>
                <a:cubicBezTo>
                  <a:pt x="54188" y="100127"/>
                  <a:pt x="55738" y="99294"/>
                  <a:pt x="57061" y="98177"/>
                </a:cubicBezTo>
                <a:cubicBezTo>
                  <a:pt x="58383" y="97066"/>
                  <a:pt x="59427" y="95677"/>
                  <a:pt x="60205" y="94011"/>
                </a:cubicBezTo>
                <a:cubicBezTo>
                  <a:pt x="60988" y="92338"/>
                  <a:pt x="61377" y="90416"/>
                  <a:pt x="61377" y="88227"/>
                </a:cubicBezTo>
                <a:cubicBezTo>
                  <a:pt x="61377" y="85594"/>
                  <a:pt x="60750" y="83305"/>
                  <a:pt x="59488" y="81366"/>
                </a:cubicBezTo>
                <a:cubicBezTo>
                  <a:pt x="58227" y="79433"/>
                  <a:pt x="56300" y="78177"/>
                  <a:pt x="53700" y="77600"/>
                </a:cubicBezTo>
                <a:lnTo>
                  <a:pt x="53700" y="77477"/>
                </a:lnTo>
                <a:cubicBezTo>
                  <a:pt x="55377" y="76694"/>
                  <a:pt x="56777" y="75538"/>
                  <a:pt x="57900" y="74016"/>
                </a:cubicBezTo>
                <a:cubicBezTo>
                  <a:pt x="59022" y="72488"/>
                  <a:pt x="59577" y="70744"/>
                  <a:pt x="59577" y="68761"/>
                </a:cubicBezTo>
                <a:cubicBezTo>
                  <a:pt x="59577" y="66744"/>
                  <a:pt x="59250" y="64988"/>
                  <a:pt x="58588" y="63511"/>
                </a:cubicBezTo>
                <a:cubicBezTo>
                  <a:pt x="57927" y="62027"/>
                  <a:pt x="57016" y="60811"/>
                  <a:pt x="55861" y="59866"/>
                </a:cubicBezTo>
                <a:cubicBezTo>
                  <a:pt x="54700" y="58916"/>
                  <a:pt x="53327" y="58205"/>
                  <a:pt x="51750" y="57733"/>
                </a:cubicBezTo>
                <a:cubicBezTo>
                  <a:pt x="50166" y="57255"/>
                  <a:pt x="48455" y="57022"/>
                  <a:pt x="46616" y="57022"/>
                </a:cubicBezTo>
                <a:cubicBezTo>
                  <a:pt x="44500" y="57022"/>
                  <a:pt x="42627" y="57366"/>
                  <a:pt x="41011" y="58072"/>
                </a:cubicBezTo>
                <a:cubicBezTo>
                  <a:pt x="39388" y="58772"/>
                  <a:pt x="38038" y="59738"/>
                  <a:pt x="36961" y="60977"/>
                </a:cubicBezTo>
                <a:cubicBezTo>
                  <a:pt x="35883" y="62211"/>
                  <a:pt x="35050" y="63700"/>
                  <a:pt x="34466" y="65427"/>
                </a:cubicBezTo>
                <a:cubicBezTo>
                  <a:pt x="33888" y="67155"/>
                  <a:pt x="33555" y="69072"/>
                  <a:pt x="33477" y="71172"/>
                </a:cubicBezTo>
                <a:lnTo>
                  <a:pt x="38577" y="71172"/>
                </a:lnTo>
                <a:cubicBezTo>
                  <a:pt x="38577" y="69894"/>
                  <a:pt x="38733" y="68683"/>
                  <a:pt x="39061" y="67527"/>
                </a:cubicBezTo>
                <a:cubicBezTo>
                  <a:pt x="39377" y="66372"/>
                  <a:pt x="39872" y="65366"/>
                  <a:pt x="40533" y="64500"/>
                </a:cubicBezTo>
                <a:cubicBezTo>
                  <a:pt x="41188" y="63633"/>
                  <a:pt x="42027" y="62944"/>
                  <a:pt x="43050" y="62427"/>
                </a:cubicBezTo>
                <a:cubicBezTo>
                  <a:pt x="44066" y="61911"/>
                  <a:pt x="45261" y="61655"/>
                  <a:pt x="46616" y="61655"/>
                </a:cubicBezTo>
                <a:cubicBezTo>
                  <a:pt x="48777" y="61655"/>
                  <a:pt x="50577" y="62244"/>
                  <a:pt x="52022" y="63416"/>
                </a:cubicBezTo>
                <a:cubicBezTo>
                  <a:pt x="53461" y="64594"/>
                  <a:pt x="54177" y="66350"/>
                  <a:pt x="54177" y="68700"/>
                </a:cubicBezTo>
                <a:cubicBezTo>
                  <a:pt x="54177" y="69855"/>
                  <a:pt x="53961" y="70883"/>
                  <a:pt x="53522" y="71788"/>
                </a:cubicBezTo>
                <a:cubicBezTo>
                  <a:pt x="53077" y="72700"/>
                  <a:pt x="52488" y="73450"/>
                  <a:pt x="51750" y="74050"/>
                </a:cubicBezTo>
                <a:cubicBezTo>
                  <a:pt x="51011" y="74644"/>
                  <a:pt x="50150" y="75094"/>
                  <a:pt x="49172" y="75411"/>
                </a:cubicBezTo>
                <a:cubicBezTo>
                  <a:pt x="48188" y="75716"/>
                  <a:pt x="47155" y="75872"/>
                  <a:pt x="46077" y="75872"/>
                </a:cubicBezTo>
                <a:lnTo>
                  <a:pt x="44400" y="75872"/>
                </a:lnTo>
                <a:cubicBezTo>
                  <a:pt x="44238" y="75872"/>
                  <a:pt x="44055" y="75850"/>
                  <a:pt x="43861" y="75805"/>
                </a:cubicBezTo>
                <a:lnTo>
                  <a:pt x="43861" y="80261"/>
                </a:lnTo>
                <a:cubicBezTo>
                  <a:pt x="44816" y="80133"/>
                  <a:pt x="45838" y="80072"/>
                  <a:pt x="46916" y="80072"/>
                </a:cubicBezTo>
                <a:cubicBezTo>
                  <a:pt x="48200" y="80072"/>
                  <a:pt x="49388" y="80244"/>
                  <a:pt x="50488" y="80594"/>
                </a:cubicBezTo>
                <a:cubicBezTo>
                  <a:pt x="51588" y="80950"/>
                  <a:pt x="52538" y="81483"/>
                  <a:pt x="53338" y="82205"/>
                </a:cubicBezTo>
                <a:cubicBezTo>
                  <a:pt x="54138" y="82927"/>
                  <a:pt x="54777" y="83811"/>
                  <a:pt x="55261" y="84861"/>
                </a:cubicBezTo>
                <a:cubicBezTo>
                  <a:pt x="55738" y="85911"/>
                  <a:pt x="55977" y="87122"/>
                  <a:pt x="55977" y="88477"/>
                </a:cubicBezTo>
                <a:cubicBezTo>
                  <a:pt x="55977" y="89794"/>
                  <a:pt x="55727" y="90983"/>
                  <a:pt x="55227" y="92027"/>
                </a:cubicBezTo>
                <a:cubicBezTo>
                  <a:pt x="54727" y="93077"/>
                  <a:pt x="54061" y="93966"/>
                  <a:pt x="53216" y="94688"/>
                </a:cubicBezTo>
                <a:moveTo>
                  <a:pt x="79205" y="100838"/>
                </a:moveTo>
                <a:lnTo>
                  <a:pt x="84305" y="100838"/>
                </a:lnTo>
                <a:lnTo>
                  <a:pt x="84305" y="57022"/>
                </a:lnTo>
                <a:lnTo>
                  <a:pt x="80405" y="57022"/>
                </a:lnTo>
                <a:cubicBezTo>
                  <a:pt x="80122" y="58672"/>
                  <a:pt x="79605" y="60027"/>
                  <a:pt x="78844" y="61100"/>
                </a:cubicBezTo>
                <a:cubicBezTo>
                  <a:pt x="78083" y="62172"/>
                  <a:pt x="77155" y="63016"/>
                  <a:pt x="76055" y="63633"/>
                </a:cubicBezTo>
                <a:cubicBezTo>
                  <a:pt x="74955" y="64250"/>
                  <a:pt x="73727" y="64672"/>
                  <a:pt x="72366" y="64900"/>
                </a:cubicBezTo>
                <a:cubicBezTo>
                  <a:pt x="71005" y="65127"/>
                  <a:pt x="69605" y="65238"/>
                  <a:pt x="68166" y="65238"/>
                </a:cubicBezTo>
                <a:lnTo>
                  <a:pt x="68166" y="69438"/>
                </a:lnTo>
                <a:lnTo>
                  <a:pt x="79205" y="69438"/>
                </a:lnTo>
                <a:cubicBezTo>
                  <a:pt x="79205" y="69438"/>
                  <a:pt x="79205" y="100838"/>
                  <a:pt x="79205" y="100838"/>
                </a:cubicBezTo>
                <a:close/>
                <a:moveTo>
                  <a:pt x="114544" y="38183"/>
                </a:moveTo>
                <a:lnTo>
                  <a:pt x="5455" y="38183"/>
                </a:lnTo>
                <a:lnTo>
                  <a:pt x="5455" y="21822"/>
                </a:lnTo>
                <a:cubicBezTo>
                  <a:pt x="5455" y="18805"/>
                  <a:pt x="7894" y="16361"/>
                  <a:pt x="10911" y="16361"/>
                </a:cubicBezTo>
                <a:lnTo>
                  <a:pt x="21816" y="16361"/>
                </a:lnTo>
                <a:lnTo>
                  <a:pt x="21816" y="24544"/>
                </a:lnTo>
                <a:cubicBezTo>
                  <a:pt x="21816" y="26055"/>
                  <a:pt x="23038" y="27272"/>
                  <a:pt x="24544" y="27272"/>
                </a:cubicBezTo>
                <a:cubicBezTo>
                  <a:pt x="26055" y="27272"/>
                  <a:pt x="27272" y="26055"/>
                  <a:pt x="27272" y="24544"/>
                </a:cubicBezTo>
                <a:lnTo>
                  <a:pt x="27272" y="16361"/>
                </a:lnTo>
                <a:lnTo>
                  <a:pt x="92727" y="16361"/>
                </a:lnTo>
                <a:lnTo>
                  <a:pt x="92727" y="24544"/>
                </a:lnTo>
                <a:cubicBezTo>
                  <a:pt x="92727" y="26055"/>
                  <a:pt x="93944" y="27272"/>
                  <a:pt x="95455" y="27272"/>
                </a:cubicBezTo>
                <a:cubicBezTo>
                  <a:pt x="96961" y="27272"/>
                  <a:pt x="98183" y="26055"/>
                  <a:pt x="98183" y="24544"/>
                </a:cubicBezTo>
                <a:lnTo>
                  <a:pt x="98183" y="16361"/>
                </a:lnTo>
                <a:lnTo>
                  <a:pt x="109088" y="16361"/>
                </a:lnTo>
                <a:cubicBezTo>
                  <a:pt x="112105" y="16361"/>
                  <a:pt x="114544" y="18805"/>
                  <a:pt x="114544" y="21822"/>
                </a:cubicBezTo>
                <a:cubicBezTo>
                  <a:pt x="114544" y="21822"/>
                  <a:pt x="114544" y="38183"/>
                  <a:pt x="114544" y="38183"/>
                </a:cubicBezTo>
                <a:close/>
                <a:moveTo>
                  <a:pt x="114544" y="109088"/>
                </a:moveTo>
                <a:cubicBezTo>
                  <a:pt x="114544" y="112105"/>
                  <a:pt x="112105" y="114544"/>
                  <a:pt x="109088" y="114544"/>
                </a:cubicBezTo>
                <a:lnTo>
                  <a:pt x="10911" y="114544"/>
                </a:lnTo>
                <a:cubicBezTo>
                  <a:pt x="7894" y="114544"/>
                  <a:pt x="5455" y="112105"/>
                  <a:pt x="5455" y="109088"/>
                </a:cubicBezTo>
                <a:lnTo>
                  <a:pt x="5455" y="43638"/>
                </a:lnTo>
                <a:lnTo>
                  <a:pt x="114544" y="43638"/>
                </a:lnTo>
                <a:cubicBezTo>
                  <a:pt x="114544" y="43638"/>
                  <a:pt x="114544" y="109088"/>
                  <a:pt x="114544" y="109088"/>
                </a:cubicBezTo>
                <a:close/>
                <a:moveTo>
                  <a:pt x="109088" y="10911"/>
                </a:moveTo>
                <a:lnTo>
                  <a:pt x="98183" y="10911"/>
                </a:lnTo>
                <a:lnTo>
                  <a:pt x="98183" y="2727"/>
                </a:lnTo>
                <a:cubicBezTo>
                  <a:pt x="98183" y="1222"/>
                  <a:pt x="96961" y="0"/>
                  <a:pt x="95455" y="0"/>
                </a:cubicBezTo>
                <a:cubicBezTo>
                  <a:pt x="93944" y="0"/>
                  <a:pt x="92727" y="1222"/>
                  <a:pt x="92727" y="2727"/>
                </a:cubicBezTo>
                <a:lnTo>
                  <a:pt x="92727" y="10911"/>
                </a:lnTo>
                <a:lnTo>
                  <a:pt x="27272" y="10911"/>
                </a:lnTo>
                <a:lnTo>
                  <a:pt x="27272" y="2727"/>
                </a:lnTo>
                <a:cubicBezTo>
                  <a:pt x="27272" y="1222"/>
                  <a:pt x="26055" y="0"/>
                  <a:pt x="24544" y="0"/>
                </a:cubicBezTo>
                <a:cubicBezTo>
                  <a:pt x="23038" y="0"/>
                  <a:pt x="21816" y="1222"/>
                  <a:pt x="21816" y="2727"/>
                </a:cubicBezTo>
                <a:lnTo>
                  <a:pt x="21816" y="10911"/>
                </a:lnTo>
                <a:lnTo>
                  <a:pt x="10911" y="10911"/>
                </a:lnTo>
                <a:cubicBezTo>
                  <a:pt x="4883" y="10911"/>
                  <a:pt x="0" y="15794"/>
                  <a:pt x="0" y="21822"/>
                </a:cubicBezTo>
                <a:lnTo>
                  <a:pt x="0" y="109088"/>
                </a:lnTo>
                <a:cubicBezTo>
                  <a:pt x="0" y="115116"/>
                  <a:pt x="4883" y="120000"/>
                  <a:pt x="10911" y="120000"/>
                </a:cubicBezTo>
                <a:lnTo>
                  <a:pt x="109088" y="120000"/>
                </a:lnTo>
                <a:cubicBezTo>
                  <a:pt x="115116" y="120000"/>
                  <a:pt x="120000" y="115116"/>
                  <a:pt x="120000" y="109088"/>
                </a:cubicBezTo>
                <a:lnTo>
                  <a:pt x="120000" y="21822"/>
                </a:lnTo>
                <a:cubicBezTo>
                  <a:pt x="120000" y="15794"/>
                  <a:pt x="115116" y="10911"/>
                  <a:pt x="109088" y="1091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7" name="Google Shape;547;p29"/>
          <p:cNvSpPr/>
          <p:nvPr/>
        </p:nvSpPr>
        <p:spPr>
          <a:xfrm>
            <a:off x="8057565" y="2253997"/>
            <a:ext cx="220500" cy="220500"/>
          </a:xfrm>
          <a:custGeom>
            <a:rect b="b" l="l" r="r" t="t"/>
            <a:pathLst>
              <a:path extrusionOk="0" h="120000" w="120000">
                <a:moveTo>
                  <a:pt x="40911" y="73638"/>
                </a:moveTo>
                <a:lnTo>
                  <a:pt x="30000" y="73638"/>
                </a:lnTo>
                <a:lnTo>
                  <a:pt x="30000" y="84544"/>
                </a:lnTo>
                <a:lnTo>
                  <a:pt x="40911" y="84544"/>
                </a:lnTo>
                <a:cubicBezTo>
                  <a:pt x="40911" y="84544"/>
                  <a:pt x="40911" y="73638"/>
                  <a:pt x="40911" y="73638"/>
                </a:cubicBezTo>
                <a:close/>
                <a:moveTo>
                  <a:pt x="40911" y="92727"/>
                </a:moveTo>
                <a:lnTo>
                  <a:pt x="30000" y="92727"/>
                </a:lnTo>
                <a:lnTo>
                  <a:pt x="30000" y="103638"/>
                </a:lnTo>
                <a:lnTo>
                  <a:pt x="40911" y="103638"/>
                </a:lnTo>
                <a:cubicBezTo>
                  <a:pt x="40911" y="103638"/>
                  <a:pt x="40911" y="92727"/>
                  <a:pt x="40911" y="92727"/>
                </a:cubicBezTo>
                <a:close/>
                <a:moveTo>
                  <a:pt x="40911" y="54544"/>
                </a:moveTo>
                <a:lnTo>
                  <a:pt x="30000" y="54544"/>
                </a:lnTo>
                <a:lnTo>
                  <a:pt x="30000" y="65455"/>
                </a:lnTo>
                <a:lnTo>
                  <a:pt x="40911" y="65455"/>
                </a:lnTo>
                <a:cubicBezTo>
                  <a:pt x="40911" y="65455"/>
                  <a:pt x="40911" y="54544"/>
                  <a:pt x="40911" y="54544"/>
                </a:cubicBezTo>
                <a:close/>
                <a:moveTo>
                  <a:pt x="24544" y="92727"/>
                </a:moveTo>
                <a:lnTo>
                  <a:pt x="13638" y="92727"/>
                </a:lnTo>
                <a:lnTo>
                  <a:pt x="13638" y="103638"/>
                </a:lnTo>
                <a:lnTo>
                  <a:pt x="24544" y="103638"/>
                </a:lnTo>
                <a:cubicBezTo>
                  <a:pt x="24544" y="103638"/>
                  <a:pt x="24544" y="92727"/>
                  <a:pt x="24544" y="92727"/>
                </a:cubicBezTo>
                <a:close/>
                <a:moveTo>
                  <a:pt x="114544" y="38183"/>
                </a:moveTo>
                <a:lnTo>
                  <a:pt x="5455" y="38183"/>
                </a:lnTo>
                <a:lnTo>
                  <a:pt x="5455" y="21822"/>
                </a:lnTo>
                <a:cubicBezTo>
                  <a:pt x="5455" y="18805"/>
                  <a:pt x="7900" y="16361"/>
                  <a:pt x="10911" y="16361"/>
                </a:cubicBezTo>
                <a:lnTo>
                  <a:pt x="21816" y="16361"/>
                </a:lnTo>
                <a:lnTo>
                  <a:pt x="21816" y="24544"/>
                </a:lnTo>
                <a:cubicBezTo>
                  <a:pt x="21816" y="26055"/>
                  <a:pt x="23038" y="27272"/>
                  <a:pt x="24544" y="27272"/>
                </a:cubicBezTo>
                <a:cubicBezTo>
                  <a:pt x="26055" y="27272"/>
                  <a:pt x="27272" y="26055"/>
                  <a:pt x="27272" y="24544"/>
                </a:cubicBezTo>
                <a:lnTo>
                  <a:pt x="27272" y="16361"/>
                </a:lnTo>
                <a:lnTo>
                  <a:pt x="92727" y="16361"/>
                </a:lnTo>
                <a:lnTo>
                  <a:pt x="92727" y="24544"/>
                </a:lnTo>
                <a:cubicBezTo>
                  <a:pt x="92727" y="26055"/>
                  <a:pt x="93944" y="27272"/>
                  <a:pt x="95455" y="27272"/>
                </a:cubicBezTo>
                <a:cubicBezTo>
                  <a:pt x="96961" y="27272"/>
                  <a:pt x="98183" y="26055"/>
                  <a:pt x="98183" y="24544"/>
                </a:cubicBezTo>
                <a:lnTo>
                  <a:pt x="98183" y="16361"/>
                </a:lnTo>
                <a:lnTo>
                  <a:pt x="109088" y="16361"/>
                </a:lnTo>
                <a:cubicBezTo>
                  <a:pt x="112100" y="16361"/>
                  <a:pt x="114544" y="18805"/>
                  <a:pt x="114544" y="21822"/>
                </a:cubicBezTo>
                <a:cubicBezTo>
                  <a:pt x="114544" y="21822"/>
                  <a:pt x="114544" y="38183"/>
                  <a:pt x="114544" y="38183"/>
                </a:cubicBezTo>
                <a:close/>
                <a:moveTo>
                  <a:pt x="114544" y="109088"/>
                </a:moveTo>
                <a:cubicBezTo>
                  <a:pt x="114544" y="112100"/>
                  <a:pt x="112100" y="114544"/>
                  <a:pt x="109088" y="114544"/>
                </a:cubicBezTo>
                <a:lnTo>
                  <a:pt x="10911" y="114544"/>
                </a:lnTo>
                <a:cubicBezTo>
                  <a:pt x="7900" y="114544"/>
                  <a:pt x="5455" y="112100"/>
                  <a:pt x="5455" y="109088"/>
                </a:cubicBezTo>
                <a:lnTo>
                  <a:pt x="5455" y="43638"/>
                </a:lnTo>
                <a:lnTo>
                  <a:pt x="114544" y="43638"/>
                </a:lnTo>
                <a:cubicBezTo>
                  <a:pt x="114544" y="43638"/>
                  <a:pt x="114544" y="109088"/>
                  <a:pt x="114544" y="109088"/>
                </a:cubicBezTo>
                <a:close/>
                <a:moveTo>
                  <a:pt x="109088" y="10911"/>
                </a:moveTo>
                <a:lnTo>
                  <a:pt x="98183" y="10911"/>
                </a:lnTo>
                <a:lnTo>
                  <a:pt x="98183" y="2727"/>
                </a:lnTo>
                <a:cubicBezTo>
                  <a:pt x="98183" y="1222"/>
                  <a:pt x="96961" y="0"/>
                  <a:pt x="95455" y="0"/>
                </a:cubicBezTo>
                <a:cubicBezTo>
                  <a:pt x="93944" y="0"/>
                  <a:pt x="92727" y="1222"/>
                  <a:pt x="92727" y="2727"/>
                </a:cubicBezTo>
                <a:lnTo>
                  <a:pt x="92727" y="10911"/>
                </a:lnTo>
                <a:lnTo>
                  <a:pt x="27272" y="10911"/>
                </a:lnTo>
                <a:lnTo>
                  <a:pt x="27272" y="2727"/>
                </a:lnTo>
                <a:cubicBezTo>
                  <a:pt x="27272" y="1222"/>
                  <a:pt x="26055" y="0"/>
                  <a:pt x="24544" y="0"/>
                </a:cubicBezTo>
                <a:cubicBezTo>
                  <a:pt x="23038" y="0"/>
                  <a:pt x="21816" y="1222"/>
                  <a:pt x="21816" y="2727"/>
                </a:cubicBezTo>
                <a:lnTo>
                  <a:pt x="21816" y="10911"/>
                </a:lnTo>
                <a:lnTo>
                  <a:pt x="10911" y="10911"/>
                </a:lnTo>
                <a:cubicBezTo>
                  <a:pt x="4883" y="10911"/>
                  <a:pt x="0" y="15794"/>
                  <a:pt x="0" y="21822"/>
                </a:cubicBezTo>
                <a:lnTo>
                  <a:pt x="0" y="109088"/>
                </a:lnTo>
                <a:cubicBezTo>
                  <a:pt x="0" y="115116"/>
                  <a:pt x="4883" y="120000"/>
                  <a:pt x="10911" y="120000"/>
                </a:cubicBezTo>
                <a:lnTo>
                  <a:pt x="109088" y="120000"/>
                </a:lnTo>
                <a:cubicBezTo>
                  <a:pt x="115116" y="120000"/>
                  <a:pt x="120000" y="115116"/>
                  <a:pt x="120000" y="109088"/>
                </a:cubicBezTo>
                <a:lnTo>
                  <a:pt x="120000" y="21822"/>
                </a:lnTo>
                <a:cubicBezTo>
                  <a:pt x="120000" y="15794"/>
                  <a:pt x="115116" y="10911"/>
                  <a:pt x="109088" y="10911"/>
                </a:cubicBezTo>
                <a:moveTo>
                  <a:pt x="24544" y="54544"/>
                </a:moveTo>
                <a:lnTo>
                  <a:pt x="13638" y="54544"/>
                </a:lnTo>
                <a:lnTo>
                  <a:pt x="13638" y="65455"/>
                </a:lnTo>
                <a:lnTo>
                  <a:pt x="24544" y="65455"/>
                </a:lnTo>
                <a:cubicBezTo>
                  <a:pt x="24544" y="65455"/>
                  <a:pt x="24544" y="54544"/>
                  <a:pt x="24544" y="54544"/>
                </a:cubicBezTo>
                <a:close/>
                <a:moveTo>
                  <a:pt x="24544" y="73638"/>
                </a:moveTo>
                <a:lnTo>
                  <a:pt x="13638" y="73638"/>
                </a:lnTo>
                <a:lnTo>
                  <a:pt x="13638" y="84544"/>
                </a:lnTo>
                <a:lnTo>
                  <a:pt x="24544" y="84544"/>
                </a:lnTo>
                <a:cubicBezTo>
                  <a:pt x="24544" y="84544"/>
                  <a:pt x="24544" y="73638"/>
                  <a:pt x="24544" y="73638"/>
                </a:cubicBezTo>
                <a:close/>
                <a:moveTo>
                  <a:pt x="57272" y="92727"/>
                </a:moveTo>
                <a:lnTo>
                  <a:pt x="46361" y="92727"/>
                </a:lnTo>
                <a:lnTo>
                  <a:pt x="46361" y="103638"/>
                </a:lnTo>
                <a:lnTo>
                  <a:pt x="57272" y="103638"/>
                </a:lnTo>
                <a:cubicBezTo>
                  <a:pt x="57272" y="103638"/>
                  <a:pt x="57272" y="92727"/>
                  <a:pt x="57272" y="92727"/>
                </a:cubicBezTo>
                <a:close/>
                <a:moveTo>
                  <a:pt x="57272" y="54544"/>
                </a:moveTo>
                <a:lnTo>
                  <a:pt x="46361" y="54544"/>
                </a:lnTo>
                <a:lnTo>
                  <a:pt x="46361" y="65455"/>
                </a:lnTo>
                <a:lnTo>
                  <a:pt x="57272" y="65455"/>
                </a:lnTo>
                <a:cubicBezTo>
                  <a:pt x="57272" y="65455"/>
                  <a:pt x="57272" y="54544"/>
                  <a:pt x="57272" y="54544"/>
                </a:cubicBezTo>
                <a:close/>
                <a:moveTo>
                  <a:pt x="57272" y="73638"/>
                </a:moveTo>
                <a:lnTo>
                  <a:pt x="46361" y="73638"/>
                </a:lnTo>
                <a:lnTo>
                  <a:pt x="46361" y="84544"/>
                </a:lnTo>
                <a:lnTo>
                  <a:pt x="57272" y="84544"/>
                </a:lnTo>
                <a:cubicBezTo>
                  <a:pt x="57272" y="84544"/>
                  <a:pt x="57272" y="73638"/>
                  <a:pt x="57272" y="73638"/>
                </a:cubicBezTo>
                <a:close/>
                <a:moveTo>
                  <a:pt x="106361" y="73638"/>
                </a:moveTo>
                <a:lnTo>
                  <a:pt x="95455" y="73638"/>
                </a:lnTo>
                <a:lnTo>
                  <a:pt x="95455" y="84544"/>
                </a:lnTo>
                <a:lnTo>
                  <a:pt x="106361" y="84544"/>
                </a:lnTo>
                <a:cubicBezTo>
                  <a:pt x="106361" y="84544"/>
                  <a:pt x="106361" y="73638"/>
                  <a:pt x="106361" y="73638"/>
                </a:cubicBezTo>
                <a:close/>
                <a:moveTo>
                  <a:pt x="90000" y="73638"/>
                </a:moveTo>
                <a:lnTo>
                  <a:pt x="79088" y="73638"/>
                </a:lnTo>
                <a:lnTo>
                  <a:pt x="79088" y="84544"/>
                </a:lnTo>
                <a:lnTo>
                  <a:pt x="90000" y="84544"/>
                </a:lnTo>
                <a:cubicBezTo>
                  <a:pt x="90000" y="84544"/>
                  <a:pt x="90000" y="73638"/>
                  <a:pt x="90000" y="73638"/>
                </a:cubicBezTo>
                <a:close/>
                <a:moveTo>
                  <a:pt x="106361" y="54544"/>
                </a:moveTo>
                <a:lnTo>
                  <a:pt x="95455" y="54544"/>
                </a:lnTo>
                <a:lnTo>
                  <a:pt x="95455" y="65455"/>
                </a:lnTo>
                <a:lnTo>
                  <a:pt x="106361" y="65455"/>
                </a:lnTo>
                <a:cubicBezTo>
                  <a:pt x="106361" y="65455"/>
                  <a:pt x="106361" y="54544"/>
                  <a:pt x="106361" y="54544"/>
                </a:cubicBezTo>
                <a:close/>
                <a:moveTo>
                  <a:pt x="90000" y="54544"/>
                </a:moveTo>
                <a:lnTo>
                  <a:pt x="79088" y="54544"/>
                </a:lnTo>
                <a:lnTo>
                  <a:pt x="79088" y="65455"/>
                </a:lnTo>
                <a:lnTo>
                  <a:pt x="90000" y="65455"/>
                </a:lnTo>
                <a:cubicBezTo>
                  <a:pt x="90000" y="65455"/>
                  <a:pt x="90000" y="54544"/>
                  <a:pt x="90000" y="54544"/>
                </a:cubicBezTo>
                <a:close/>
                <a:moveTo>
                  <a:pt x="73638" y="92727"/>
                </a:moveTo>
                <a:lnTo>
                  <a:pt x="62727" y="92727"/>
                </a:lnTo>
                <a:lnTo>
                  <a:pt x="62727" y="103638"/>
                </a:lnTo>
                <a:lnTo>
                  <a:pt x="73638" y="103638"/>
                </a:lnTo>
                <a:cubicBezTo>
                  <a:pt x="73638" y="103638"/>
                  <a:pt x="73638" y="92727"/>
                  <a:pt x="73638" y="92727"/>
                </a:cubicBezTo>
                <a:close/>
                <a:moveTo>
                  <a:pt x="73638" y="54544"/>
                </a:moveTo>
                <a:lnTo>
                  <a:pt x="62727" y="54544"/>
                </a:lnTo>
                <a:lnTo>
                  <a:pt x="62727" y="65455"/>
                </a:lnTo>
                <a:lnTo>
                  <a:pt x="73638" y="65455"/>
                </a:lnTo>
                <a:cubicBezTo>
                  <a:pt x="73638" y="65455"/>
                  <a:pt x="73638" y="54544"/>
                  <a:pt x="73638" y="54544"/>
                </a:cubicBezTo>
                <a:close/>
                <a:moveTo>
                  <a:pt x="73638" y="73638"/>
                </a:moveTo>
                <a:lnTo>
                  <a:pt x="62727" y="73638"/>
                </a:lnTo>
                <a:lnTo>
                  <a:pt x="62727" y="84544"/>
                </a:lnTo>
                <a:lnTo>
                  <a:pt x="73638" y="84544"/>
                </a:lnTo>
                <a:cubicBezTo>
                  <a:pt x="73638" y="84544"/>
                  <a:pt x="73638" y="73638"/>
                  <a:pt x="73638" y="7363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8" name="Google Shape;548;p29"/>
          <p:cNvSpPr/>
          <p:nvPr/>
        </p:nvSpPr>
        <p:spPr>
          <a:xfrm>
            <a:off x="8479078" y="2253997"/>
            <a:ext cx="220500" cy="220500"/>
          </a:xfrm>
          <a:custGeom>
            <a:rect b="b" l="l" r="r" t="t"/>
            <a:pathLst>
              <a:path extrusionOk="0" h="120000" w="120000">
                <a:moveTo>
                  <a:pt x="5455" y="38183"/>
                </a:moveTo>
                <a:lnTo>
                  <a:pt x="114544" y="38183"/>
                </a:lnTo>
                <a:lnTo>
                  <a:pt x="114544" y="43638"/>
                </a:lnTo>
                <a:lnTo>
                  <a:pt x="5455" y="43638"/>
                </a:lnTo>
                <a:cubicBezTo>
                  <a:pt x="5455" y="43638"/>
                  <a:pt x="5455" y="38183"/>
                  <a:pt x="5455" y="38183"/>
                </a:cubicBezTo>
                <a:close/>
                <a:moveTo>
                  <a:pt x="92727" y="49088"/>
                </a:moveTo>
                <a:lnTo>
                  <a:pt x="103638" y="49088"/>
                </a:lnTo>
                <a:lnTo>
                  <a:pt x="103638" y="98183"/>
                </a:lnTo>
                <a:lnTo>
                  <a:pt x="92727" y="98183"/>
                </a:lnTo>
                <a:cubicBezTo>
                  <a:pt x="92727" y="98183"/>
                  <a:pt x="92727" y="49088"/>
                  <a:pt x="92727" y="49088"/>
                </a:cubicBezTo>
                <a:close/>
                <a:moveTo>
                  <a:pt x="76361" y="49088"/>
                </a:moveTo>
                <a:lnTo>
                  <a:pt x="87272" y="49088"/>
                </a:lnTo>
                <a:lnTo>
                  <a:pt x="87272" y="98183"/>
                </a:lnTo>
                <a:lnTo>
                  <a:pt x="76361" y="98183"/>
                </a:lnTo>
                <a:cubicBezTo>
                  <a:pt x="76361" y="98183"/>
                  <a:pt x="76361" y="49088"/>
                  <a:pt x="76361" y="49088"/>
                </a:cubicBezTo>
                <a:close/>
                <a:moveTo>
                  <a:pt x="49088" y="49088"/>
                </a:moveTo>
                <a:lnTo>
                  <a:pt x="70911" y="49088"/>
                </a:lnTo>
                <a:lnTo>
                  <a:pt x="70911" y="98183"/>
                </a:lnTo>
                <a:lnTo>
                  <a:pt x="49088" y="98183"/>
                </a:lnTo>
                <a:cubicBezTo>
                  <a:pt x="49088" y="98183"/>
                  <a:pt x="49088" y="49088"/>
                  <a:pt x="49088" y="49088"/>
                </a:cubicBezTo>
                <a:close/>
                <a:moveTo>
                  <a:pt x="32727" y="49088"/>
                </a:moveTo>
                <a:lnTo>
                  <a:pt x="43638" y="49088"/>
                </a:lnTo>
                <a:lnTo>
                  <a:pt x="43638" y="98183"/>
                </a:lnTo>
                <a:lnTo>
                  <a:pt x="32727" y="98183"/>
                </a:lnTo>
                <a:cubicBezTo>
                  <a:pt x="32727" y="98183"/>
                  <a:pt x="32727" y="49088"/>
                  <a:pt x="32727" y="49088"/>
                </a:cubicBezTo>
                <a:close/>
                <a:moveTo>
                  <a:pt x="16361" y="49088"/>
                </a:moveTo>
                <a:lnTo>
                  <a:pt x="27272" y="49088"/>
                </a:lnTo>
                <a:lnTo>
                  <a:pt x="27272" y="98183"/>
                </a:lnTo>
                <a:lnTo>
                  <a:pt x="16361" y="98183"/>
                </a:lnTo>
                <a:cubicBezTo>
                  <a:pt x="16361" y="98183"/>
                  <a:pt x="16361" y="49088"/>
                  <a:pt x="16361" y="49088"/>
                </a:cubicBezTo>
                <a:close/>
                <a:moveTo>
                  <a:pt x="109850" y="103638"/>
                </a:moveTo>
                <a:lnTo>
                  <a:pt x="113488" y="114544"/>
                </a:lnTo>
                <a:lnTo>
                  <a:pt x="6511" y="114544"/>
                </a:lnTo>
                <a:lnTo>
                  <a:pt x="10150" y="103638"/>
                </a:lnTo>
                <a:cubicBezTo>
                  <a:pt x="10150" y="103638"/>
                  <a:pt x="109850" y="103638"/>
                  <a:pt x="109850" y="103638"/>
                </a:cubicBezTo>
                <a:close/>
                <a:moveTo>
                  <a:pt x="60000" y="5866"/>
                </a:moveTo>
                <a:lnTo>
                  <a:pt x="107005" y="32727"/>
                </a:lnTo>
                <a:lnTo>
                  <a:pt x="12994" y="32727"/>
                </a:lnTo>
                <a:cubicBezTo>
                  <a:pt x="12994" y="32727"/>
                  <a:pt x="60000" y="5866"/>
                  <a:pt x="60000" y="5866"/>
                </a:cubicBezTo>
                <a:close/>
                <a:moveTo>
                  <a:pt x="117272" y="49088"/>
                </a:moveTo>
                <a:cubicBezTo>
                  <a:pt x="118777" y="49088"/>
                  <a:pt x="120000" y="47872"/>
                  <a:pt x="120000" y="46361"/>
                </a:cubicBezTo>
                <a:lnTo>
                  <a:pt x="120000" y="35455"/>
                </a:lnTo>
                <a:cubicBezTo>
                  <a:pt x="120000" y="34444"/>
                  <a:pt x="119422" y="33594"/>
                  <a:pt x="118605" y="33127"/>
                </a:cubicBezTo>
                <a:lnTo>
                  <a:pt x="118627" y="33088"/>
                </a:lnTo>
                <a:lnTo>
                  <a:pt x="61355" y="361"/>
                </a:lnTo>
                <a:lnTo>
                  <a:pt x="61333" y="400"/>
                </a:lnTo>
                <a:cubicBezTo>
                  <a:pt x="60933" y="166"/>
                  <a:pt x="60494" y="0"/>
                  <a:pt x="60000" y="0"/>
                </a:cubicBezTo>
                <a:cubicBezTo>
                  <a:pt x="59505" y="0"/>
                  <a:pt x="59066" y="166"/>
                  <a:pt x="58666" y="400"/>
                </a:cubicBezTo>
                <a:lnTo>
                  <a:pt x="58644" y="361"/>
                </a:lnTo>
                <a:lnTo>
                  <a:pt x="1372" y="33088"/>
                </a:lnTo>
                <a:lnTo>
                  <a:pt x="1394" y="33127"/>
                </a:lnTo>
                <a:cubicBezTo>
                  <a:pt x="577" y="33594"/>
                  <a:pt x="0" y="34444"/>
                  <a:pt x="0" y="35455"/>
                </a:cubicBezTo>
                <a:lnTo>
                  <a:pt x="0" y="46361"/>
                </a:lnTo>
                <a:cubicBezTo>
                  <a:pt x="0" y="47872"/>
                  <a:pt x="1222" y="49088"/>
                  <a:pt x="2727" y="49088"/>
                </a:cubicBezTo>
                <a:lnTo>
                  <a:pt x="10911" y="49088"/>
                </a:lnTo>
                <a:lnTo>
                  <a:pt x="10911" y="98183"/>
                </a:lnTo>
                <a:lnTo>
                  <a:pt x="8183" y="98183"/>
                </a:lnTo>
                <a:cubicBezTo>
                  <a:pt x="6977" y="98183"/>
                  <a:pt x="5988" y="98977"/>
                  <a:pt x="5627" y="100055"/>
                </a:cubicBezTo>
                <a:lnTo>
                  <a:pt x="5594" y="100050"/>
                </a:lnTo>
                <a:lnTo>
                  <a:pt x="138" y="116411"/>
                </a:lnTo>
                <a:lnTo>
                  <a:pt x="172" y="116416"/>
                </a:lnTo>
                <a:cubicBezTo>
                  <a:pt x="77" y="116694"/>
                  <a:pt x="0" y="116972"/>
                  <a:pt x="0" y="117272"/>
                </a:cubicBezTo>
                <a:cubicBezTo>
                  <a:pt x="0" y="118783"/>
                  <a:pt x="1222" y="120000"/>
                  <a:pt x="2727" y="120000"/>
                </a:cubicBezTo>
                <a:lnTo>
                  <a:pt x="117272" y="120000"/>
                </a:lnTo>
                <a:cubicBezTo>
                  <a:pt x="118777" y="120000"/>
                  <a:pt x="120000" y="118783"/>
                  <a:pt x="120000" y="117272"/>
                </a:cubicBezTo>
                <a:cubicBezTo>
                  <a:pt x="120000" y="116972"/>
                  <a:pt x="119922" y="116694"/>
                  <a:pt x="119827" y="116416"/>
                </a:cubicBezTo>
                <a:lnTo>
                  <a:pt x="119861" y="116411"/>
                </a:lnTo>
                <a:lnTo>
                  <a:pt x="114405" y="100050"/>
                </a:lnTo>
                <a:lnTo>
                  <a:pt x="114372" y="100055"/>
                </a:lnTo>
                <a:cubicBezTo>
                  <a:pt x="114011" y="98977"/>
                  <a:pt x="113022" y="98183"/>
                  <a:pt x="111816" y="98183"/>
                </a:cubicBezTo>
                <a:lnTo>
                  <a:pt x="109088" y="98183"/>
                </a:lnTo>
                <a:lnTo>
                  <a:pt x="109088" y="49088"/>
                </a:lnTo>
                <a:cubicBezTo>
                  <a:pt x="109088" y="49088"/>
                  <a:pt x="117272" y="49088"/>
                  <a:pt x="117272" y="49088"/>
                </a:cubicBezTo>
                <a:close/>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49" name="Google Shape;549;p29"/>
          <p:cNvSpPr/>
          <p:nvPr/>
        </p:nvSpPr>
        <p:spPr>
          <a:xfrm>
            <a:off x="4685462" y="2695583"/>
            <a:ext cx="220500" cy="180900"/>
          </a:xfrm>
          <a:custGeom>
            <a:rect b="b" l="l" r="r" t="t"/>
            <a:pathLst>
              <a:path extrusionOk="0" h="120000" w="120000">
                <a:moveTo>
                  <a:pt x="109088" y="113333"/>
                </a:moveTo>
                <a:lnTo>
                  <a:pt x="10911" y="113333"/>
                </a:lnTo>
                <a:cubicBezTo>
                  <a:pt x="7900" y="113333"/>
                  <a:pt x="5455" y="110344"/>
                  <a:pt x="5455" y="106666"/>
                </a:cubicBezTo>
                <a:cubicBezTo>
                  <a:pt x="5455" y="105272"/>
                  <a:pt x="5694" y="104422"/>
                  <a:pt x="5822" y="104077"/>
                </a:cubicBezTo>
                <a:cubicBezTo>
                  <a:pt x="5916" y="103955"/>
                  <a:pt x="5822" y="104050"/>
                  <a:pt x="5988" y="103738"/>
                </a:cubicBezTo>
                <a:lnTo>
                  <a:pt x="55077" y="10405"/>
                </a:lnTo>
                <a:cubicBezTo>
                  <a:pt x="55166" y="10238"/>
                  <a:pt x="55244" y="10072"/>
                  <a:pt x="55316" y="9905"/>
                </a:cubicBezTo>
                <a:cubicBezTo>
                  <a:pt x="55333" y="9877"/>
                  <a:pt x="56855" y="6666"/>
                  <a:pt x="60000" y="6666"/>
                </a:cubicBezTo>
                <a:cubicBezTo>
                  <a:pt x="63144" y="6666"/>
                  <a:pt x="64377" y="9188"/>
                  <a:pt x="64538" y="9550"/>
                </a:cubicBezTo>
                <a:cubicBezTo>
                  <a:pt x="64672" y="9955"/>
                  <a:pt x="64722" y="10033"/>
                  <a:pt x="64922" y="10405"/>
                </a:cubicBezTo>
                <a:lnTo>
                  <a:pt x="114011" y="103738"/>
                </a:lnTo>
                <a:cubicBezTo>
                  <a:pt x="114083" y="103872"/>
                  <a:pt x="114155" y="104000"/>
                  <a:pt x="114233" y="104133"/>
                </a:cubicBezTo>
                <a:cubicBezTo>
                  <a:pt x="114311" y="104361"/>
                  <a:pt x="114544" y="105155"/>
                  <a:pt x="114544" y="106666"/>
                </a:cubicBezTo>
                <a:cubicBezTo>
                  <a:pt x="114544" y="110344"/>
                  <a:pt x="112094" y="113333"/>
                  <a:pt x="109088" y="113333"/>
                </a:cubicBezTo>
                <a:moveTo>
                  <a:pt x="118600" y="100127"/>
                </a:moveTo>
                <a:lnTo>
                  <a:pt x="69505" y="6794"/>
                </a:lnTo>
                <a:cubicBezTo>
                  <a:pt x="69505" y="6794"/>
                  <a:pt x="66988" y="0"/>
                  <a:pt x="60000" y="0"/>
                </a:cubicBezTo>
                <a:cubicBezTo>
                  <a:pt x="53422" y="0"/>
                  <a:pt x="50494" y="6794"/>
                  <a:pt x="50494" y="6794"/>
                </a:cubicBezTo>
                <a:lnTo>
                  <a:pt x="1400" y="100127"/>
                </a:lnTo>
                <a:cubicBezTo>
                  <a:pt x="1400" y="100127"/>
                  <a:pt x="0" y="102338"/>
                  <a:pt x="0" y="106666"/>
                </a:cubicBezTo>
                <a:cubicBezTo>
                  <a:pt x="0" y="114033"/>
                  <a:pt x="4883" y="120000"/>
                  <a:pt x="10911" y="120000"/>
                </a:cubicBezTo>
                <a:lnTo>
                  <a:pt x="109088" y="120000"/>
                </a:lnTo>
                <a:cubicBezTo>
                  <a:pt x="115116" y="120000"/>
                  <a:pt x="120000" y="114033"/>
                  <a:pt x="120000" y="106666"/>
                </a:cubicBezTo>
                <a:cubicBezTo>
                  <a:pt x="120000" y="102011"/>
                  <a:pt x="118600" y="100127"/>
                  <a:pt x="118600" y="100127"/>
                </a:cubicBezTo>
                <a:moveTo>
                  <a:pt x="60000" y="86666"/>
                </a:moveTo>
                <a:cubicBezTo>
                  <a:pt x="56988" y="86666"/>
                  <a:pt x="54544" y="89655"/>
                  <a:pt x="54544" y="93333"/>
                </a:cubicBezTo>
                <a:cubicBezTo>
                  <a:pt x="54544" y="97011"/>
                  <a:pt x="56988" y="100000"/>
                  <a:pt x="60000" y="100000"/>
                </a:cubicBezTo>
                <a:cubicBezTo>
                  <a:pt x="63011" y="100000"/>
                  <a:pt x="65455" y="97011"/>
                  <a:pt x="65455" y="93333"/>
                </a:cubicBezTo>
                <a:cubicBezTo>
                  <a:pt x="65455" y="89655"/>
                  <a:pt x="63011" y="86666"/>
                  <a:pt x="60000" y="86666"/>
                </a:cubicBezTo>
                <a:moveTo>
                  <a:pt x="60000" y="33333"/>
                </a:moveTo>
                <a:cubicBezTo>
                  <a:pt x="56988" y="33333"/>
                  <a:pt x="54544" y="36322"/>
                  <a:pt x="54544" y="40000"/>
                </a:cubicBezTo>
                <a:lnTo>
                  <a:pt x="57272" y="76666"/>
                </a:lnTo>
                <a:cubicBezTo>
                  <a:pt x="57272" y="78511"/>
                  <a:pt x="58494" y="80000"/>
                  <a:pt x="60000" y="80000"/>
                </a:cubicBezTo>
                <a:cubicBezTo>
                  <a:pt x="61505" y="80000"/>
                  <a:pt x="62727" y="78511"/>
                  <a:pt x="62727" y="76666"/>
                </a:cubicBezTo>
                <a:lnTo>
                  <a:pt x="65455" y="40000"/>
                </a:lnTo>
                <a:cubicBezTo>
                  <a:pt x="65455" y="36322"/>
                  <a:pt x="63011" y="33333"/>
                  <a:pt x="60000" y="3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0" name="Google Shape;550;p29"/>
          <p:cNvSpPr/>
          <p:nvPr/>
        </p:nvSpPr>
        <p:spPr>
          <a:xfrm>
            <a:off x="5127047" y="2675511"/>
            <a:ext cx="180900" cy="220500"/>
          </a:xfrm>
          <a:custGeom>
            <a:rect b="b" l="l" r="r" t="t"/>
            <a:pathLst>
              <a:path extrusionOk="0" h="120000" w="120000">
                <a:moveTo>
                  <a:pt x="40122" y="103638"/>
                </a:moveTo>
                <a:cubicBezTo>
                  <a:pt x="41961" y="103577"/>
                  <a:pt x="43394" y="102316"/>
                  <a:pt x="43327" y="100811"/>
                </a:cubicBezTo>
                <a:lnTo>
                  <a:pt x="38422" y="35427"/>
                </a:lnTo>
                <a:cubicBezTo>
                  <a:pt x="38355" y="33922"/>
                  <a:pt x="36811" y="32750"/>
                  <a:pt x="34972" y="32800"/>
                </a:cubicBezTo>
                <a:cubicBezTo>
                  <a:pt x="33127" y="32861"/>
                  <a:pt x="31694" y="34122"/>
                  <a:pt x="31761" y="35627"/>
                </a:cubicBezTo>
                <a:lnTo>
                  <a:pt x="36672" y="101011"/>
                </a:lnTo>
                <a:cubicBezTo>
                  <a:pt x="36738" y="102516"/>
                  <a:pt x="38283" y="103688"/>
                  <a:pt x="40122" y="103638"/>
                </a:cubicBezTo>
                <a:moveTo>
                  <a:pt x="96666" y="109088"/>
                </a:moveTo>
                <a:cubicBezTo>
                  <a:pt x="96216" y="111966"/>
                  <a:pt x="93677" y="114544"/>
                  <a:pt x="90000" y="114544"/>
                </a:cubicBezTo>
                <a:lnTo>
                  <a:pt x="30000" y="114544"/>
                </a:lnTo>
                <a:cubicBezTo>
                  <a:pt x="26316" y="114544"/>
                  <a:pt x="23838" y="112000"/>
                  <a:pt x="23333" y="109088"/>
                </a:cubicBezTo>
                <a:lnTo>
                  <a:pt x="16666" y="21816"/>
                </a:lnTo>
                <a:lnTo>
                  <a:pt x="103333" y="21816"/>
                </a:lnTo>
                <a:cubicBezTo>
                  <a:pt x="103333" y="21816"/>
                  <a:pt x="96666" y="109088"/>
                  <a:pt x="96666" y="109088"/>
                </a:cubicBezTo>
                <a:close/>
                <a:moveTo>
                  <a:pt x="43333" y="5461"/>
                </a:moveTo>
                <a:lnTo>
                  <a:pt x="76666" y="5461"/>
                </a:lnTo>
                <a:lnTo>
                  <a:pt x="76666" y="16361"/>
                </a:lnTo>
                <a:lnTo>
                  <a:pt x="43333" y="16361"/>
                </a:lnTo>
                <a:cubicBezTo>
                  <a:pt x="43333" y="16361"/>
                  <a:pt x="43333" y="5461"/>
                  <a:pt x="43333" y="5461"/>
                </a:cubicBezTo>
                <a:close/>
                <a:moveTo>
                  <a:pt x="116666" y="16361"/>
                </a:moveTo>
                <a:lnTo>
                  <a:pt x="83333" y="16361"/>
                </a:lnTo>
                <a:lnTo>
                  <a:pt x="83333" y="5461"/>
                </a:lnTo>
                <a:cubicBezTo>
                  <a:pt x="83333" y="2444"/>
                  <a:pt x="80344" y="0"/>
                  <a:pt x="76666" y="0"/>
                </a:cubicBezTo>
                <a:lnTo>
                  <a:pt x="43333" y="0"/>
                </a:lnTo>
                <a:cubicBezTo>
                  <a:pt x="39650" y="0"/>
                  <a:pt x="36666" y="2444"/>
                  <a:pt x="36666" y="5461"/>
                </a:cubicBezTo>
                <a:lnTo>
                  <a:pt x="36666" y="16361"/>
                </a:lnTo>
                <a:lnTo>
                  <a:pt x="3333" y="16361"/>
                </a:lnTo>
                <a:cubicBezTo>
                  <a:pt x="1494" y="16361"/>
                  <a:pt x="0" y="17588"/>
                  <a:pt x="0" y="19094"/>
                </a:cubicBezTo>
                <a:cubicBezTo>
                  <a:pt x="0" y="20600"/>
                  <a:pt x="1494" y="21816"/>
                  <a:pt x="3333" y="21816"/>
                </a:cubicBezTo>
                <a:lnTo>
                  <a:pt x="10000" y="21816"/>
                </a:lnTo>
                <a:lnTo>
                  <a:pt x="16666" y="109088"/>
                </a:lnTo>
                <a:cubicBezTo>
                  <a:pt x="17738" y="115061"/>
                  <a:pt x="22638" y="120000"/>
                  <a:pt x="30000" y="120000"/>
                </a:cubicBezTo>
                <a:lnTo>
                  <a:pt x="90000" y="120000"/>
                </a:lnTo>
                <a:cubicBezTo>
                  <a:pt x="97361" y="120000"/>
                  <a:pt x="102077" y="115000"/>
                  <a:pt x="103333" y="109088"/>
                </a:cubicBezTo>
                <a:lnTo>
                  <a:pt x="110000" y="21816"/>
                </a:lnTo>
                <a:lnTo>
                  <a:pt x="116666" y="21816"/>
                </a:lnTo>
                <a:cubicBezTo>
                  <a:pt x="118505" y="21816"/>
                  <a:pt x="120000" y="20600"/>
                  <a:pt x="120000" y="19094"/>
                </a:cubicBezTo>
                <a:cubicBezTo>
                  <a:pt x="120000" y="17588"/>
                  <a:pt x="118505" y="16361"/>
                  <a:pt x="116666" y="16361"/>
                </a:cubicBezTo>
                <a:moveTo>
                  <a:pt x="79888" y="103633"/>
                </a:moveTo>
                <a:cubicBezTo>
                  <a:pt x="81727" y="103688"/>
                  <a:pt x="83272" y="102511"/>
                  <a:pt x="83338" y="101005"/>
                </a:cubicBezTo>
                <a:lnTo>
                  <a:pt x="88172" y="35627"/>
                </a:lnTo>
                <a:cubicBezTo>
                  <a:pt x="88238" y="34122"/>
                  <a:pt x="86805" y="32855"/>
                  <a:pt x="84966" y="32800"/>
                </a:cubicBezTo>
                <a:cubicBezTo>
                  <a:pt x="83122" y="32750"/>
                  <a:pt x="81577" y="33922"/>
                  <a:pt x="81511" y="35427"/>
                </a:cubicBezTo>
                <a:lnTo>
                  <a:pt x="76677" y="100811"/>
                </a:lnTo>
                <a:cubicBezTo>
                  <a:pt x="76611" y="102316"/>
                  <a:pt x="78050" y="103577"/>
                  <a:pt x="79888" y="103633"/>
                </a:cubicBezTo>
                <a:moveTo>
                  <a:pt x="60000" y="103638"/>
                </a:moveTo>
                <a:cubicBezTo>
                  <a:pt x="61838" y="103638"/>
                  <a:pt x="63333" y="102416"/>
                  <a:pt x="63333" y="100911"/>
                </a:cubicBezTo>
                <a:lnTo>
                  <a:pt x="63333" y="35455"/>
                </a:lnTo>
                <a:cubicBezTo>
                  <a:pt x="63333" y="33944"/>
                  <a:pt x="61838" y="32727"/>
                  <a:pt x="60000" y="32727"/>
                </a:cubicBezTo>
                <a:cubicBezTo>
                  <a:pt x="58161" y="32727"/>
                  <a:pt x="56666" y="33944"/>
                  <a:pt x="56666" y="35455"/>
                </a:cubicBezTo>
                <a:lnTo>
                  <a:pt x="56666" y="100911"/>
                </a:lnTo>
                <a:cubicBezTo>
                  <a:pt x="56666" y="102416"/>
                  <a:pt x="58161" y="103638"/>
                  <a:pt x="60000" y="103638"/>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1" name="Google Shape;551;p29"/>
          <p:cNvSpPr/>
          <p:nvPr/>
        </p:nvSpPr>
        <p:spPr>
          <a:xfrm>
            <a:off x="5563614" y="2675511"/>
            <a:ext cx="150600" cy="220500"/>
          </a:xfrm>
          <a:custGeom>
            <a:rect b="b" l="l" r="r" t="t"/>
            <a:pathLst>
              <a:path extrusionOk="0" h="120000" w="120000">
                <a:moveTo>
                  <a:pt x="104000" y="109088"/>
                </a:moveTo>
                <a:cubicBezTo>
                  <a:pt x="103461" y="111966"/>
                  <a:pt x="100416" y="114544"/>
                  <a:pt x="96000" y="114544"/>
                </a:cubicBezTo>
                <a:lnTo>
                  <a:pt x="24000" y="114544"/>
                </a:lnTo>
                <a:cubicBezTo>
                  <a:pt x="19583" y="114544"/>
                  <a:pt x="16605" y="112000"/>
                  <a:pt x="16000" y="109088"/>
                </a:cubicBezTo>
                <a:lnTo>
                  <a:pt x="8238" y="21816"/>
                </a:lnTo>
                <a:lnTo>
                  <a:pt x="111761" y="21816"/>
                </a:lnTo>
                <a:cubicBezTo>
                  <a:pt x="111761" y="21816"/>
                  <a:pt x="104000" y="109088"/>
                  <a:pt x="104000" y="109088"/>
                </a:cubicBezTo>
                <a:close/>
                <a:moveTo>
                  <a:pt x="25161" y="12372"/>
                </a:moveTo>
                <a:cubicBezTo>
                  <a:pt x="27616" y="11788"/>
                  <a:pt x="29505" y="10433"/>
                  <a:pt x="30222" y="8727"/>
                </a:cubicBezTo>
                <a:cubicBezTo>
                  <a:pt x="30905" y="7100"/>
                  <a:pt x="33800" y="5455"/>
                  <a:pt x="38000" y="5455"/>
                </a:cubicBezTo>
                <a:cubicBezTo>
                  <a:pt x="42200" y="5455"/>
                  <a:pt x="45094" y="6077"/>
                  <a:pt x="45777" y="7705"/>
                </a:cubicBezTo>
                <a:cubicBezTo>
                  <a:pt x="46033" y="8305"/>
                  <a:pt x="46433" y="8877"/>
                  <a:pt x="46966" y="9377"/>
                </a:cubicBezTo>
                <a:cubicBezTo>
                  <a:pt x="49761" y="12038"/>
                  <a:pt x="54066" y="13566"/>
                  <a:pt x="58761" y="13566"/>
                </a:cubicBezTo>
                <a:cubicBezTo>
                  <a:pt x="62416" y="13566"/>
                  <a:pt x="65855" y="12600"/>
                  <a:pt x="68333" y="10816"/>
                </a:cubicBezTo>
                <a:cubicBezTo>
                  <a:pt x="70538" y="9150"/>
                  <a:pt x="74700" y="8183"/>
                  <a:pt x="82000" y="8183"/>
                </a:cubicBezTo>
                <a:cubicBezTo>
                  <a:pt x="89216" y="8183"/>
                  <a:pt x="93066" y="10777"/>
                  <a:pt x="94000" y="12272"/>
                </a:cubicBezTo>
                <a:cubicBezTo>
                  <a:pt x="95038" y="13938"/>
                  <a:pt x="96616" y="15277"/>
                  <a:pt x="98266" y="16361"/>
                </a:cubicBezTo>
                <a:lnTo>
                  <a:pt x="15722" y="16361"/>
                </a:lnTo>
                <a:cubicBezTo>
                  <a:pt x="17611" y="14822"/>
                  <a:pt x="20944" y="13377"/>
                  <a:pt x="25161" y="12372"/>
                </a:cubicBezTo>
                <a:moveTo>
                  <a:pt x="116000" y="16361"/>
                </a:moveTo>
                <a:lnTo>
                  <a:pt x="109311" y="16361"/>
                </a:lnTo>
                <a:cubicBezTo>
                  <a:pt x="106761" y="14961"/>
                  <a:pt x="104333" y="13350"/>
                  <a:pt x="102250" y="10911"/>
                </a:cubicBezTo>
                <a:cubicBezTo>
                  <a:pt x="98816" y="6894"/>
                  <a:pt x="93050" y="2727"/>
                  <a:pt x="82000" y="2727"/>
                </a:cubicBezTo>
                <a:cubicBezTo>
                  <a:pt x="72288" y="2727"/>
                  <a:pt x="66000" y="4433"/>
                  <a:pt x="62394" y="7161"/>
                </a:cubicBezTo>
                <a:cubicBezTo>
                  <a:pt x="61561" y="7761"/>
                  <a:pt x="60216" y="8116"/>
                  <a:pt x="58761" y="8116"/>
                </a:cubicBezTo>
                <a:cubicBezTo>
                  <a:pt x="56916" y="8116"/>
                  <a:pt x="54883" y="7550"/>
                  <a:pt x="53466" y="6200"/>
                </a:cubicBezTo>
                <a:cubicBezTo>
                  <a:pt x="51722" y="2055"/>
                  <a:pt x="45488" y="0"/>
                  <a:pt x="38000" y="0"/>
                </a:cubicBezTo>
                <a:cubicBezTo>
                  <a:pt x="30511" y="0"/>
                  <a:pt x="24277" y="3077"/>
                  <a:pt x="22533" y="7222"/>
                </a:cubicBezTo>
                <a:cubicBezTo>
                  <a:pt x="14516" y="9127"/>
                  <a:pt x="8638" y="12433"/>
                  <a:pt x="6727" y="16361"/>
                </a:cubicBezTo>
                <a:lnTo>
                  <a:pt x="4000" y="16361"/>
                </a:lnTo>
                <a:cubicBezTo>
                  <a:pt x="1794" y="16361"/>
                  <a:pt x="0" y="17583"/>
                  <a:pt x="0" y="19088"/>
                </a:cubicBezTo>
                <a:lnTo>
                  <a:pt x="0" y="19094"/>
                </a:lnTo>
                <a:lnTo>
                  <a:pt x="8000" y="109088"/>
                </a:lnTo>
                <a:cubicBezTo>
                  <a:pt x="9288" y="115061"/>
                  <a:pt x="15166" y="120000"/>
                  <a:pt x="24000" y="120000"/>
                </a:cubicBezTo>
                <a:lnTo>
                  <a:pt x="96000" y="120000"/>
                </a:lnTo>
                <a:cubicBezTo>
                  <a:pt x="104833" y="120000"/>
                  <a:pt x="110500" y="115000"/>
                  <a:pt x="112000" y="109088"/>
                </a:cubicBezTo>
                <a:lnTo>
                  <a:pt x="120000" y="19094"/>
                </a:lnTo>
                <a:lnTo>
                  <a:pt x="120000" y="19088"/>
                </a:lnTo>
                <a:cubicBezTo>
                  <a:pt x="120000" y="17583"/>
                  <a:pt x="118205" y="16361"/>
                  <a:pt x="116000" y="16361"/>
                </a:cubicBezTo>
                <a:moveTo>
                  <a:pt x="36150" y="103638"/>
                </a:moveTo>
                <a:cubicBezTo>
                  <a:pt x="38355" y="103577"/>
                  <a:pt x="40077" y="102316"/>
                  <a:pt x="40000" y="100811"/>
                </a:cubicBezTo>
                <a:lnTo>
                  <a:pt x="34105" y="35427"/>
                </a:lnTo>
                <a:cubicBezTo>
                  <a:pt x="34027" y="33922"/>
                  <a:pt x="32172" y="32750"/>
                  <a:pt x="29966" y="32800"/>
                </a:cubicBezTo>
                <a:cubicBezTo>
                  <a:pt x="27755" y="32861"/>
                  <a:pt x="26033" y="34122"/>
                  <a:pt x="26111" y="35627"/>
                </a:cubicBezTo>
                <a:lnTo>
                  <a:pt x="32005" y="101011"/>
                </a:lnTo>
                <a:cubicBezTo>
                  <a:pt x="32083" y="102516"/>
                  <a:pt x="33938" y="103688"/>
                  <a:pt x="36150" y="103638"/>
                </a:cubicBezTo>
                <a:moveTo>
                  <a:pt x="60000" y="103638"/>
                </a:moveTo>
                <a:cubicBezTo>
                  <a:pt x="62205" y="103638"/>
                  <a:pt x="64000" y="102416"/>
                  <a:pt x="64000" y="100911"/>
                </a:cubicBezTo>
                <a:lnTo>
                  <a:pt x="64000" y="35455"/>
                </a:lnTo>
                <a:cubicBezTo>
                  <a:pt x="64000" y="33944"/>
                  <a:pt x="62205" y="32727"/>
                  <a:pt x="60000" y="32727"/>
                </a:cubicBezTo>
                <a:cubicBezTo>
                  <a:pt x="57794" y="32727"/>
                  <a:pt x="56000" y="33944"/>
                  <a:pt x="56000" y="35455"/>
                </a:cubicBezTo>
                <a:lnTo>
                  <a:pt x="56000" y="100911"/>
                </a:lnTo>
                <a:cubicBezTo>
                  <a:pt x="56000" y="102416"/>
                  <a:pt x="57794" y="103638"/>
                  <a:pt x="60000" y="103638"/>
                </a:cubicBezTo>
                <a:moveTo>
                  <a:pt x="83861" y="103633"/>
                </a:moveTo>
                <a:cubicBezTo>
                  <a:pt x="86077" y="103688"/>
                  <a:pt x="87927" y="102511"/>
                  <a:pt x="88005" y="101005"/>
                </a:cubicBezTo>
                <a:lnTo>
                  <a:pt x="93811" y="35627"/>
                </a:lnTo>
                <a:cubicBezTo>
                  <a:pt x="93888" y="34122"/>
                  <a:pt x="92166" y="32855"/>
                  <a:pt x="89955" y="32800"/>
                </a:cubicBezTo>
                <a:cubicBezTo>
                  <a:pt x="87750" y="32750"/>
                  <a:pt x="85894" y="33922"/>
                  <a:pt x="85816" y="35427"/>
                </a:cubicBezTo>
                <a:lnTo>
                  <a:pt x="80011" y="100811"/>
                </a:lnTo>
                <a:cubicBezTo>
                  <a:pt x="79933" y="102316"/>
                  <a:pt x="81661" y="103577"/>
                  <a:pt x="83861" y="1036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2" name="Google Shape;552;p29"/>
          <p:cNvSpPr/>
          <p:nvPr/>
        </p:nvSpPr>
        <p:spPr>
          <a:xfrm>
            <a:off x="5950000" y="2675511"/>
            <a:ext cx="220500" cy="220500"/>
          </a:xfrm>
          <a:custGeom>
            <a:rect b="b" l="l" r="r" t="t"/>
            <a:pathLst>
              <a:path extrusionOk="0" h="120000" w="120000">
                <a:moveTo>
                  <a:pt x="91361" y="114544"/>
                </a:moveTo>
                <a:cubicBezTo>
                  <a:pt x="87944" y="114544"/>
                  <a:pt x="84611" y="113788"/>
                  <a:pt x="81466" y="112300"/>
                </a:cubicBezTo>
                <a:cubicBezTo>
                  <a:pt x="81172" y="112161"/>
                  <a:pt x="80866" y="112055"/>
                  <a:pt x="80561" y="111972"/>
                </a:cubicBezTo>
                <a:cubicBezTo>
                  <a:pt x="49555" y="96155"/>
                  <a:pt x="23866" y="70472"/>
                  <a:pt x="8044" y="39472"/>
                </a:cubicBezTo>
                <a:cubicBezTo>
                  <a:pt x="7955" y="39155"/>
                  <a:pt x="7844" y="38838"/>
                  <a:pt x="7700" y="38533"/>
                </a:cubicBezTo>
                <a:cubicBezTo>
                  <a:pt x="6211" y="35383"/>
                  <a:pt x="5455" y="32055"/>
                  <a:pt x="5455" y="28638"/>
                </a:cubicBezTo>
                <a:cubicBezTo>
                  <a:pt x="5455" y="15411"/>
                  <a:pt x="17038" y="5455"/>
                  <a:pt x="24544" y="5455"/>
                </a:cubicBezTo>
                <a:cubicBezTo>
                  <a:pt x="25527" y="5455"/>
                  <a:pt x="26177" y="5955"/>
                  <a:pt x="26472" y="6255"/>
                </a:cubicBezTo>
                <a:cubicBezTo>
                  <a:pt x="26538" y="6327"/>
                  <a:pt x="26666" y="6466"/>
                  <a:pt x="26844" y="6755"/>
                </a:cubicBezTo>
                <a:cubicBezTo>
                  <a:pt x="26938" y="6911"/>
                  <a:pt x="27044" y="7061"/>
                  <a:pt x="27155" y="7205"/>
                </a:cubicBezTo>
                <a:lnTo>
                  <a:pt x="45116" y="30294"/>
                </a:lnTo>
                <a:cubicBezTo>
                  <a:pt x="45255" y="30472"/>
                  <a:pt x="45405" y="30638"/>
                  <a:pt x="45566" y="30800"/>
                </a:cubicBezTo>
                <a:cubicBezTo>
                  <a:pt x="45861" y="31100"/>
                  <a:pt x="46361" y="31750"/>
                  <a:pt x="46361" y="32727"/>
                </a:cubicBezTo>
                <a:cubicBezTo>
                  <a:pt x="46361" y="33211"/>
                  <a:pt x="46227" y="33666"/>
                  <a:pt x="45966" y="34083"/>
                </a:cubicBezTo>
                <a:lnTo>
                  <a:pt x="39888" y="40116"/>
                </a:lnTo>
                <a:cubicBezTo>
                  <a:pt x="39861" y="40144"/>
                  <a:pt x="39833" y="40172"/>
                  <a:pt x="39805" y="40200"/>
                </a:cubicBezTo>
                <a:cubicBezTo>
                  <a:pt x="37605" y="42272"/>
                  <a:pt x="36350" y="45144"/>
                  <a:pt x="36350" y="48155"/>
                </a:cubicBezTo>
                <a:cubicBezTo>
                  <a:pt x="36350" y="50972"/>
                  <a:pt x="37444" y="53655"/>
                  <a:pt x="39344" y="55666"/>
                </a:cubicBezTo>
                <a:cubicBezTo>
                  <a:pt x="39411" y="55777"/>
                  <a:pt x="39483" y="55883"/>
                  <a:pt x="39561" y="55988"/>
                </a:cubicBezTo>
                <a:cubicBezTo>
                  <a:pt x="46261" y="65250"/>
                  <a:pt x="54500" y="73455"/>
                  <a:pt x="64044" y="80383"/>
                </a:cubicBezTo>
                <a:cubicBezTo>
                  <a:pt x="64116" y="80433"/>
                  <a:pt x="64194" y="80483"/>
                  <a:pt x="64266" y="80533"/>
                </a:cubicBezTo>
                <a:cubicBezTo>
                  <a:pt x="66283" y="82466"/>
                  <a:pt x="68988" y="83583"/>
                  <a:pt x="71822" y="83583"/>
                </a:cubicBezTo>
                <a:cubicBezTo>
                  <a:pt x="74666" y="83583"/>
                  <a:pt x="77411" y="82444"/>
                  <a:pt x="79450" y="80438"/>
                </a:cubicBezTo>
                <a:cubicBezTo>
                  <a:pt x="79555" y="80350"/>
                  <a:pt x="79655" y="80255"/>
                  <a:pt x="79755" y="80150"/>
                </a:cubicBezTo>
                <a:lnTo>
                  <a:pt x="85866" y="74000"/>
                </a:lnTo>
                <a:cubicBezTo>
                  <a:pt x="86294" y="73727"/>
                  <a:pt x="86750" y="73594"/>
                  <a:pt x="87227" y="73594"/>
                </a:cubicBezTo>
                <a:cubicBezTo>
                  <a:pt x="88211" y="73594"/>
                  <a:pt x="88861" y="74094"/>
                  <a:pt x="89155" y="74394"/>
                </a:cubicBezTo>
                <a:cubicBezTo>
                  <a:pt x="89316" y="74555"/>
                  <a:pt x="89488" y="74705"/>
                  <a:pt x="89666" y="74844"/>
                </a:cubicBezTo>
                <a:lnTo>
                  <a:pt x="112755" y="92800"/>
                </a:lnTo>
                <a:cubicBezTo>
                  <a:pt x="112905" y="92916"/>
                  <a:pt x="113061" y="93022"/>
                  <a:pt x="113216" y="93122"/>
                </a:cubicBezTo>
                <a:cubicBezTo>
                  <a:pt x="113505" y="93305"/>
                  <a:pt x="113638" y="93422"/>
                  <a:pt x="113700" y="93483"/>
                </a:cubicBezTo>
                <a:cubicBezTo>
                  <a:pt x="114000" y="93783"/>
                  <a:pt x="114500" y="94427"/>
                  <a:pt x="114500" y="95411"/>
                </a:cubicBezTo>
                <a:cubicBezTo>
                  <a:pt x="114500" y="95594"/>
                  <a:pt x="114511" y="95777"/>
                  <a:pt x="114533" y="95961"/>
                </a:cubicBezTo>
                <a:cubicBezTo>
                  <a:pt x="114105" y="103472"/>
                  <a:pt x="104300" y="114544"/>
                  <a:pt x="91361" y="114544"/>
                </a:cubicBezTo>
                <a:moveTo>
                  <a:pt x="120000" y="95411"/>
                </a:moveTo>
                <a:lnTo>
                  <a:pt x="119955" y="95411"/>
                </a:lnTo>
                <a:cubicBezTo>
                  <a:pt x="119955" y="93155"/>
                  <a:pt x="119038" y="91105"/>
                  <a:pt x="117561" y="89627"/>
                </a:cubicBezTo>
                <a:cubicBezTo>
                  <a:pt x="117122" y="89188"/>
                  <a:pt x="116633" y="88822"/>
                  <a:pt x="116105" y="88494"/>
                </a:cubicBezTo>
                <a:lnTo>
                  <a:pt x="93016" y="70538"/>
                </a:lnTo>
                <a:cubicBezTo>
                  <a:pt x="91533" y="69055"/>
                  <a:pt x="89488" y="68138"/>
                  <a:pt x="87227" y="68138"/>
                </a:cubicBezTo>
                <a:cubicBezTo>
                  <a:pt x="85377" y="68138"/>
                  <a:pt x="83694" y="68777"/>
                  <a:pt x="82327" y="69816"/>
                </a:cubicBezTo>
                <a:lnTo>
                  <a:pt x="75883" y="76311"/>
                </a:lnTo>
                <a:lnTo>
                  <a:pt x="75866" y="76294"/>
                </a:lnTo>
                <a:cubicBezTo>
                  <a:pt x="74872" y="77411"/>
                  <a:pt x="73433" y="78127"/>
                  <a:pt x="71822" y="78127"/>
                </a:cubicBezTo>
                <a:cubicBezTo>
                  <a:pt x="69972" y="78127"/>
                  <a:pt x="68350" y="77205"/>
                  <a:pt x="67361" y="75805"/>
                </a:cubicBezTo>
                <a:cubicBezTo>
                  <a:pt x="67327" y="75855"/>
                  <a:pt x="67283" y="75905"/>
                  <a:pt x="67244" y="75966"/>
                </a:cubicBezTo>
                <a:cubicBezTo>
                  <a:pt x="58333" y="69500"/>
                  <a:pt x="50433" y="61711"/>
                  <a:pt x="43977" y="52788"/>
                </a:cubicBezTo>
                <a:cubicBezTo>
                  <a:pt x="44038" y="52750"/>
                  <a:pt x="44094" y="52700"/>
                  <a:pt x="44161" y="52661"/>
                </a:cubicBezTo>
                <a:cubicBezTo>
                  <a:pt x="42738" y="51661"/>
                  <a:pt x="41805" y="50022"/>
                  <a:pt x="41805" y="48155"/>
                </a:cubicBezTo>
                <a:cubicBezTo>
                  <a:pt x="41805" y="46483"/>
                  <a:pt x="42566" y="45005"/>
                  <a:pt x="43738" y="44000"/>
                </a:cubicBezTo>
                <a:lnTo>
                  <a:pt x="43733" y="43988"/>
                </a:lnTo>
                <a:lnTo>
                  <a:pt x="50144" y="37627"/>
                </a:lnTo>
                <a:cubicBezTo>
                  <a:pt x="51183" y="36266"/>
                  <a:pt x="51816" y="34577"/>
                  <a:pt x="51816" y="32727"/>
                </a:cubicBezTo>
                <a:cubicBezTo>
                  <a:pt x="51816" y="30472"/>
                  <a:pt x="50900" y="28422"/>
                  <a:pt x="49422" y="26944"/>
                </a:cubicBezTo>
                <a:lnTo>
                  <a:pt x="31461" y="3850"/>
                </a:lnTo>
                <a:cubicBezTo>
                  <a:pt x="31133" y="3327"/>
                  <a:pt x="30766" y="2833"/>
                  <a:pt x="30327" y="2400"/>
                </a:cubicBezTo>
                <a:cubicBezTo>
                  <a:pt x="28850" y="916"/>
                  <a:pt x="26805" y="0"/>
                  <a:pt x="24544" y="0"/>
                </a:cubicBezTo>
                <a:cubicBezTo>
                  <a:pt x="13638" y="0"/>
                  <a:pt x="0" y="12822"/>
                  <a:pt x="0" y="28638"/>
                </a:cubicBezTo>
                <a:cubicBezTo>
                  <a:pt x="0" y="33016"/>
                  <a:pt x="1016" y="37155"/>
                  <a:pt x="2772" y="40866"/>
                </a:cubicBezTo>
                <a:lnTo>
                  <a:pt x="2683" y="40961"/>
                </a:lnTo>
                <a:cubicBezTo>
                  <a:pt x="19088" y="73638"/>
                  <a:pt x="46361" y="100911"/>
                  <a:pt x="79044" y="117316"/>
                </a:cubicBezTo>
                <a:lnTo>
                  <a:pt x="79133" y="117227"/>
                </a:lnTo>
                <a:cubicBezTo>
                  <a:pt x="82844" y="118988"/>
                  <a:pt x="86983" y="120000"/>
                  <a:pt x="91361" y="120000"/>
                </a:cubicBezTo>
                <a:cubicBezTo>
                  <a:pt x="107177" y="120000"/>
                  <a:pt x="120000" y="106361"/>
                  <a:pt x="120000" y="95455"/>
                </a:cubicBezTo>
                <a:cubicBezTo>
                  <a:pt x="120000" y="95438"/>
                  <a:pt x="120000" y="95427"/>
                  <a:pt x="120000" y="9541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3" name="Google Shape;553;p29"/>
          <p:cNvSpPr/>
          <p:nvPr/>
        </p:nvSpPr>
        <p:spPr>
          <a:xfrm>
            <a:off x="6371513" y="2675511"/>
            <a:ext cx="221100" cy="220500"/>
          </a:xfrm>
          <a:custGeom>
            <a:rect b="b" l="l" r="r" t="t"/>
            <a:pathLst>
              <a:path extrusionOk="0" h="120000" w="120000">
                <a:moveTo>
                  <a:pt x="91338" y="114544"/>
                </a:moveTo>
                <a:cubicBezTo>
                  <a:pt x="87922" y="114544"/>
                  <a:pt x="84588" y="113788"/>
                  <a:pt x="81444" y="112300"/>
                </a:cubicBezTo>
                <a:cubicBezTo>
                  <a:pt x="81150" y="112161"/>
                  <a:pt x="80844" y="112055"/>
                  <a:pt x="80538" y="111972"/>
                </a:cubicBezTo>
                <a:cubicBezTo>
                  <a:pt x="49544" y="96155"/>
                  <a:pt x="23861" y="70472"/>
                  <a:pt x="8044" y="39472"/>
                </a:cubicBezTo>
                <a:cubicBezTo>
                  <a:pt x="7955" y="39155"/>
                  <a:pt x="7844" y="38838"/>
                  <a:pt x="7700" y="38533"/>
                </a:cubicBezTo>
                <a:cubicBezTo>
                  <a:pt x="6205" y="35383"/>
                  <a:pt x="5455" y="32055"/>
                  <a:pt x="5455" y="28638"/>
                </a:cubicBezTo>
                <a:cubicBezTo>
                  <a:pt x="5455" y="15411"/>
                  <a:pt x="17033" y="5455"/>
                  <a:pt x="24538" y="5455"/>
                </a:cubicBezTo>
                <a:cubicBezTo>
                  <a:pt x="25522" y="5455"/>
                  <a:pt x="26172" y="5955"/>
                  <a:pt x="26466" y="6255"/>
                </a:cubicBezTo>
                <a:cubicBezTo>
                  <a:pt x="26533" y="6327"/>
                  <a:pt x="26655" y="6466"/>
                  <a:pt x="26838" y="6755"/>
                </a:cubicBezTo>
                <a:cubicBezTo>
                  <a:pt x="26933" y="6911"/>
                  <a:pt x="27038" y="7061"/>
                  <a:pt x="27150" y="7205"/>
                </a:cubicBezTo>
                <a:lnTo>
                  <a:pt x="45100" y="30294"/>
                </a:lnTo>
                <a:cubicBezTo>
                  <a:pt x="45238" y="30472"/>
                  <a:pt x="45388" y="30638"/>
                  <a:pt x="45550" y="30800"/>
                </a:cubicBezTo>
                <a:cubicBezTo>
                  <a:pt x="45850" y="31100"/>
                  <a:pt x="46350" y="31750"/>
                  <a:pt x="46350" y="32727"/>
                </a:cubicBezTo>
                <a:cubicBezTo>
                  <a:pt x="46350" y="33211"/>
                  <a:pt x="46216" y="33666"/>
                  <a:pt x="45955" y="34083"/>
                </a:cubicBezTo>
                <a:lnTo>
                  <a:pt x="39877" y="40116"/>
                </a:lnTo>
                <a:cubicBezTo>
                  <a:pt x="39850" y="40144"/>
                  <a:pt x="39822" y="40172"/>
                  <a:pt x="39794" y="40200"/>
                </a:cubicBezTo>
                <a:cubicBezTo>
                  <a:pt x="37594" y="42272"/>
                  <a:pt x="36338" y="45144"/>
                  <a:pt x="36338" y="48155"/>
                </a:cubicBezTo>
                <a:cubicBezTo>
                  <a:pt x="36338" y="50972"/>
                  <a:pt x="37433" y="53655"/>
                  <a:pt x="39333" y="55666"/>
                </a:cubicBezTo>
                <a:cubicBezTo>
                  <a:pt x="39400" y="55777"/>
                  <a:pt x="39472" y="55883"/>
                  <a:pt x="39550" y="55988"/>
                </a:cubicBezTo>
                <a:cubicBezTo>
                  <a:pt x="46250" y="65250"/>
                  <a:pt x="54483" y="73455"/>
                  <a:pt x="64027" y="80383"/>
                </a:cubicBezTo>
                <a:cubicBezTo>
                  <a:pt x="64100" y="80433"/>
                  <a:pt x="64172" y="80483"/>
                  <a:pt x="64250" y="80533"/>
                </a:cubicBezTo>
                <a:cubicBezTo>
                  <a:pt x="66266" y="82466"/>
                  <a:pt x="68966" y="83583"/>
                  <a:pt x="71800" y="83583"/>
                </a:cubicBezTo>
                <a:cubicBezTo>
                  <a:pt x="74644" y="83583"/>
                  <a:pt x="77388" y="82444"/>
                  <a:pt x="79427" y="80438"/>
                </a:cubicBezTo>
                <a:cubicBezTo>
                  <a:pt x="79533" y="80350"/>
                  <a:pt x="79638" y="80255"/>
                  <a:pt x="79733" y="80150"/>
                </a:cubicBezTo>
                <a:lnTo>
                  <a:pt x="85838" y="74000"/>
                </a:lnTo>
                <a:cubicBezTo>
                  <a:pt x="86272" y="73727"/>
                  <a:pt x="86727" y="73594"/>
                  <a:pt x="87205" y="73594"/>
                </a:cubicBezTo>
                <a:cubicBezTo>
                  <a:pt x="88188" y="73594"/>
                  <a:pt x="88833" y="74094"/>
                  <a:pt x="89133" y="74394"/>
                </a:cubicBezTo>
                <a:cubicBezTo>
                  <a:pt x="89294" y="74555"/>
                  <a:pt x="89461" y="74705"/>
                  <a:pt x="89638" y="74844"/>
                </a:cubicBezTo>
                <a:lnTo>
                  <a:pt x="112727" y="92800"/>
                </a:lnTo>
                <a:cubicBezTo>
                  <a:pt x="112872" y="92916"/>
                  <a:pt x="113027" y="93022"/>
                  <a:pt x="113188" y="93122"/>
                </a:cubicBezTo>
                <a:cubicBezTo>
                  <a:pt x="113477" y="93305"/>
                  <a:pt x="113605" y="93422"/>
                  <a:pt x="113672" y="93483"/>
                </a:cubicBezTo>
                <a:cubicBezTo>
                  <a:pt x="113972" y="93783"/>
                  <a:pt x="114472" y="94427"/>
                  <a:pt x="114472" y="95411"/>
                </a:cubicBezTo>
                <a:cubicBezTo>
                  <a:pt x="114472" y="95594"/>
                  <a:pt x="114477" y="95777"/>
                  <a:pt x="114500" y="95961"/>
                </a:cubicBezTo>
                <a:cubicBezTo>
                  <a:pt x="114072" y="103472"/>
                  <a:pt x="104272" y="114544"/>
                  <a:pt x="91338" y="114544"/>
                </a:cubicBezTo>
                <a:moveTo>
                  <a:pt x="119922" y="95411"/>
                </a:moveTo>
                <a:cubicBezTo>
                  <a:pt x="119922" y="93155"/>
                  <a:pt x="119005" y="91105"/>
                  <a:pt x="117527" y="89627"/>
                </a:cubicBezTo>
                <a:cubicBezTo>
                  <a:pt x="117094" y="89188"/>
                  <a:pt x="116600" y="88822"/>
                  <a:pt x="116072" y="88494"/>
                </a:cubicBezTo>
                <a:lnTo>
                  <a:pt x="92988" y="70538"/>
                </a:lnTo>
                <a:cubicBezTo>
                  <a:pt x="91505" y="69055"/>
                  <a:pt x="89466" y="68138"/>
                  <a:pt x="87205" y="68138"/>
                </a:cubicBezTo>
                <a:cubicBezTo>
                  <a:pt x="85355" y="68138"/>
                  <a:pt x="83666" y="68777"/>
                  <a:pt x="82305" y="69816"/>
                </a:cubicBezTo>
                <a:lnTo>
                  <a:pt x="75861" y="76311"/>
                </a:lnTo>
                <a:lnTo>
                  <a:pt x="75844" y="76294"/>
                </a:lnTo>
                <a:cubicBezTo>
                  <a:pt x="74850" y="77411"/>
                  <a:pt x="73411" y="78127"/>
                  <a:pt x="71800" y="78127"/>
                </a:cubicBezTo>
                <a:cubicBezTo>
                  <a:pt x="69955" y="78127"/>
                  <a:pt x="68333" y="77205"/>
                  <a:pt x="67344" y="75805"/>
                </a:cubicBezTo>
                <a:cubicBezTo>
                  <a:pt x="67311" y="75855"/>
                  <a:pt x="67261" y="75905"/>
                  <a:pt x="67227" y="75966"/>
                </a:cubicBezTo>
                <a:cubicBezTo>
                  <a:pt x="58316" y="69500"/>
                  <a:pt x="50422" y="61711"/>
                  <a:pt x="43966" y="52788"/>
                </a:cubicBezTo>
                <a:cubicBezTo>
                  <a:pt x="44027" y="52750"/>
                  <a:pt x="44083" y="52700"/>
                  <a:pt x="44150" y="52661"/>
                </a:cubicBezTo>
                <a:cubicBezTo>
                  <a:pt x="42727" y="51661"/>
                  <a:pt x="41794" y="50022"/>
                  <a:pt x="41794" y="48155"/>
                </a:cubicBezTo>
                <a:cubicBezTo>
                  <a:pt x="41794" y="46483"/>
                  <a:pt x="42550" y="45005"/>
                  <a:pt x="43727" y="44000"/>
                </a:cubicBezTo>
                <a:lnTo>
                  <a:pt x="43722" y="43988"/>
                </a:lnTo>
                <a:lnTo>
                  <a:pt x="50127" y="37627"/>
                </a:lnTo>
                <a:cubicBezTo>
                  <a:pt x="51172" y="36266"/>
                  <a:pt x="51805" y="34577"/>
                  <a:pt x="51805" y="32727"/>
                </a:cubicBezTo>
                <a:cubicBezTo>
                  <a:pt x="51805" y="30472"/>
                  <a:pt x="50888" y="28422"/>
                  <a:pt x="49405" y="26944"/>
                </a:cubicBezTo>
                <a:lnTo>
                  <a:pt x="31455" y="3850"/>
                </a:lnTo>
                <a:cubicBezTo>
                  <a:pt x="31127" y="3327"/>
                  <a:pt x="30761" y="2833"/>
                  <a:pt x="30322" y="2400"/>
                </a:cubicBezTo>
                <a:cubicBezTo>
                  <a:pt x="28838" y="916"/>
                  <a:pt x="26794" y="0"/>
                  <a:pt x="24538" y="0"/>
                </a:cubicBezTo>
                <a:cubicBezTo>
                  <a:pt x="13633" y="0"/>
                  <a:pt x="0" y="12822"/>
                  <a:pt x="0" y="28638"/>
                </a:cubicBezTo>
                <a:cubicBezTo>
                  <a:pt x="0" y="33016"/>
                  <a:pt x="1016" y="37155"/>
                  <a:pt x="2772" y="40866"/>
                </a:cubicBezTo>
                <a:lnTo>
                  <a:pt x="2677" y="40961"/>
                </a:lnTo>
                <a:cubicBezTo>
                  <a:pt x="19083" y="73638"/>
                  <a:pt x="46350" y="100911"/>
                  <a:pt x="79022" y="117316"/>
                </a:cubicBezTo>
                <a:lnTo>
                  <a:pt x="79111" y="117227"/>
                </a:lnTo>
                <a:cubicBezTo>
                  <a:pt x="82822" y="118988"/>
                  <a:pt x="86955" y="120000"/>
                  <a:pt x="91338" y="120000"/>
                </a:cubicBezTo>
                <a:cubicBezTo>
                  <a:pt x="107150" y="120000"/>
                  <a:pt x="119966" y="106361"/>
                  <a:pt x="119966" y="95455"/>
                </a:cubicBezTo>
                <a:cubicBezTo>
                  <a:pt x="119966" y="95438"/>
                  <a:pt x="119966" y="95427"/>
                  <a:pt x="119966" y="95411"/>
                </a:cubicBezTo>
                <a:cubicBezTo>
                  <a:pt x="119966" y="95411"/>
                  <a:pt x="119922" y="95411"/>
                  <a:pt x="119922" y="95411"/>
                </a:cubicBezTo>
                <a:close/>
                <a:moveTo>
                  <a:pt x="65472" y="60000"/>
                </a:moveTo>
                <a:cubicBezTo>
                  <a:pt x="68477" y="60000"/>
                  <a:pt x="70922" y="57555"/>
                  <a:pt x="70922" y="54550"/>
                </a:cubicBezTo>
                <a:cubicBezTo>
                  <a:pt x="70922" y="51533"/>
                  <a:pt x="68477" y="49088"/>
                  <a:pt x="65472" y="49088"/>
                </a:cubicBezTo>
                <a:cubicBezTo>
                  <a:pt x="62455" y="49088"/>
                  <a:pt x="60016" y="51533"/>
                  <a:pt x="60016" y="54550"/>
                </a:cubicBezTo>
                <a:cubicBezTo>
                  <a:pt x="60016" y="57555"/>
                  <a:pt x="62455" y="60000"/>
                  <a:pt x="65472" y="60000"/>
                </a:cubicBezTo>
                <a:moveTo>
                  <a:pt x="65472" y="32727"/>
                </a:moveTo>
                <a:cubicBezTo>
                  <a:pt x="77516" y="32727"/>
                  <a:pt x="87283" y="42494"/>
                  <a:pt x="87283" y="54550"/>
                </a:cubicBezTo>
                <a:cubicBezTo>
                  <a:pt x="87283" y="56055"/>
                  <a:pt x="88500" y="57272"/>
                  <a:pt x="90005" y="57272"/>
                </a:cubicBezTo>
                <a:cubicBezTo>
                  <a:pt x="91511" y="57272"/>
                  <a:pt x="92733" y="56055"/>
                  <a:pt x="92733" y="54550"/>
                </a:cubicBezTo>
                <a:cubicBezTo>
                  <a:pt x="92733" y="39483"/>
                  <a:pt x="80527" y="27272"/>
                  <a:pt x="65472" y="27272"/>
                </a:cubicBezTo>
                <a:cubicBezTo>
                  <a:pt x="63961" y="27272"/>
                  <a:pt x="62744" y="28494"/>
                  <a:pt x="62744" y="30000"/>
                </a:cubicBezTo>
                <a:cubicBezTo>
                  <a:pt x="62744" y="31511"/>
                  <a:pt x="63961" y="32727"/>
                  <a:pt x="65472" y="32727"/>
                </a:cubicBezTo>
                <a:moveTo>
                  <a:pt x="65472" y="5455"/>
                </a:moveTo>
                <a:cubicBezTo>
                  <a:pt x="92572" y="5455"/>
                  <a:pt x="114544" y="27438"/>
                  <a:pt x="114544" y="54550"/>
                </a:cubicBezTo>
                <a:cubicBezTo>
                  <a:pt x="114544" y="56055"/>
                  <a:pt x="115766" y="57272"/>
                  <a:pt x="117272" y="57272"/>
                </a:cubicBezTo>
                <a:cubicBezTo>
                  <a:pt x="118777" y="57272"/>
                  <a:pt x="120000" y="56055"/>
                  <a:pt x="120000" y="54550"/>
                </a:cubicBezTo>
                <a:cubicBezTo>
                  <a:pt x="120000" y="24422"/>
                  <a:pt x="95588" y="0"/>
                  <a:pt x="65472" y="0"/>
                </a:cubicBezTo>
                <a:cubicBezTo>
                  <a:pt x="63961" y="0"/>
                  <a:pt x="62744" y="1222"/>
                  <a:pt x="62744" y="2727"/>
                </a:cubicBezTo>
                <a:cubicBezTo>
                  <a:pt x="62744" y="4233"/>
                  <a:pt x="63961" y="5455"/>
                  <a:pt x="65472" y="545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4" name="Google Shape;554;p29"/>
          <p:cNvSpPr/>
          <p:nvPr/>
        </p:nvSpPr>
        <p:spPr>
          <a:xfrm>
            <a:off x="6843206" y="2675511"/>
            <a:ext cx="120600" cy="220500"/>
          </a:xfrm>
          <a:custGeom>
            <a:rect b="b" l="l" r="r" t="t"/>
            <a:pathLst>
              <a:path extrusionOk="0" h="120000" w="120000">
                <a:moveTo>
                  <a:pt x="52816" y="103616"/>
                </a:moveTo>
                <a:lnTo>
                  <a:pt x="59972" y="68483"/>
                </a:lnTo>
                <a:lnTo>
                  <a:pt x="59894" y="68477"/>
                </a:lnTo>
                <a:cubicBezTo>
                  <a:pt x="59916" y="68372"/>
                  <a:pt x="60000" y="68288"/>
                  <a:pt x="60000" y="68183"/>
                </a:cubicBezTo>
                <a:cubicBezTo>
                  <a:pt x="60000" y="66672"/>
                  <a:pt x="57766" y="65455"/>
                  <a:pt x="55000" y="65455"/>
                </a:cubicBezTo>
                <a:lnTo>
                  <a:pt x="11938" y="65455"/>
                </a:lnTo>
                <a:lnTo>
                  <a:pt x="48605" y="5455"/>
                </a:lnTo>
                <a:lnTo>
                  <a:pt x="88055" y="5455"/>
                </a:lnTo>
                <a:lnTo>
                  <a:pt x="63533" y="45500"/>
                </a:lnTo>
                <a:lnTo>
                  <a:pt x="63594" y="45511"/>
                </a:lnTo>
                <a:cubicBezTo>
                  <a:pt x="63427" y="45783"/>
                  <a:pt x="63283" y="46061"/>
                  <a:pt x="63283" y="46361"/>
                </a:cubicBezTo>
                <a:cubicBezTo>
                  <a:pt x="63283" y="47872"/>
                  <a:pt x="65522" y="49088"/>
                  <a:pt x="68283" y="49088"/>
                </a:cubicBezTo>
                <a:lnTo>
                  <a:pt x="106638" y="49088"/>
                </a:lnTo>
                <a:cubicBezTo>
                  <a:pt x="106638" y="49088"/>
                  <a:pt x="52816" y="103616"/>
                  <a:pt x="52816" y="103616"/>
                </a:cubicBezTo>
                <a:close/>
                <a:moveTo>
                  <a:pt x="120000" y="46361"/>
                </a:moveTo>
                <a:cubicBezTo>
                  <a:pt x="120000" y="44855"/>
                  <a:pt x="117761" y="43638"/>
                  <a:pt x="115000" y="43638"/>
                </a:cubicBezTo>
                <a:lnTo>
                  <a:pt x="75227" y="43638"/>
                </a:lnTo>
                <a:lnTo>
                  <a:pt x="99744" y="3588"/>
                </a:lnTo>
                <a:lnTo>
                  <a:pt x="99688" y="3577"/>
                </a:lnTo>
                <a:cubicBezTo>
                  <a:pt x="99855" y="3305"/>
                  <a:pt x="100000" y="3027"/>
                  <a:pt x="100000" y="2727"/>
                </a:cubicBezTo>
                <a:cubicBezTo>
                  <a:pt x="100000" y="1222"/>
                  <a:pt x="97766" y="0"/>
                  <a:pt x="95000" y="0"/>
                </a:cubicBezTo>
                <a:lnTo>
                  <a:pt x="45005" y="0"/>
                </a:lnTo>
                <a:cubicBezTo>
                  <a:pt x="42794" y="0"/>
                  <a:pt x="40977" y="794"/>
                  <a:pt x="40316" y="1872"/>
                </a:cubicBezTo>
                <a:lnTo>
                  <a:pt x="40255" y="1861"/>
                </a:lnTo>
                <a:lnTo>
                  <a:pt x="261" y="67316"/>
                </a:lnTo>
                <a:lnTo>
                  <a:pt x="316" y="67333"/>
                </a:lnTo>
                <a:cubicBezTo>
                  <a:pt x="150" y="67600"/>
                  <a:pt x="0" y="67877"/>
                  <a:pt x="0" y="68183"/>
                </a:cubicBezTo>
                <a:cubicBezTo>
                  <a:pt x="0" y="69688"/>
                  <a:pt x="2238" y="70911"/>
                  <a:pt x="5000" y="70911"/>
                </a:cubicBezTo>
                <a:lnTo>
                  <a:pt x="49416" y="70911"/>
                </a:lnTo>
                <a:lnTo>
                  <a:pt x="40033" y="116972"/>
                </a:lnTo>
                <a:lnTo>
                  <a:pt x="40111" y="116977"/>
                </a:lnTo>
                <a:cubicBezTo>
                  <a:pt x="40088" y="117077"/>
                  <a:pt x="40000" y="117166"/>
                  <a:pt x="40000" y="117272"/>
                </a:cubicBezTo>
                <a:cubicBezTo>
                  <a:pt x="40000" y="118777"/>
                  <a:pt x="42238" y="120000"/>
                  <a:pt x="45005" y="120000"/>
                </a:cubicBezTo>
                <a:cubicBezTo>
                  <a:pt x="47022" y="120000"/>
                  <a:pt x="48672" y="119333"/>
                  <a:pt x="49444" y="118388"/>
                </a:cubicBezTo>
                <a:lnTo>
                  <a:pt x="49544" y="118416"/>
                </a:lnTo>
                <a:lnTo>
                  <a:pt x="119538" y="47505"/>
                </a:lnTo>
                <a:lnTo>
                  <a:pt x="119516" y="47500"/>
                </a:lnTo>
                <a:cubicBezTo>
                  <a:pt x="119816" y="47150"/>
                  <a:pt x="120000" y="46772"/>
                  <a:pt x="120000" y="46361"/>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5" name="Google Shape;555;p29"/>
          <p:cNvSpPr/>
          <p:nvPr/>
        </p:nvSpPr>
        <p:spPr>
          <a:xfrm>
            <a:off x="7214539" y="2695583"/>
            <a:ext cx="220500" cy="180900"/>
          </a:xfrm>
          <a:custGeom>
            <a:rect b="b" l="l" r="r" t="t"/>
            <a:pathLst>
              <a:path extrusionOk="0" h="120000" w="120000">
                <a:moveTo>
                  <a:pt x="109088" y="20000"/>
                </a:moveTo>
                <a:lnTo>
                  <a:pt x="10911" y="20000"/>
                </a:lnTo>
                <a:lnTo>
                  <a:pt x="10911" y="6666"/>
                </a:lnTo>
                <a:lnTo>
                  <a:pt x="109088" y="6666"/>
                </a:lnTo>
                <a:cubicBezTo>
                  <a:pt x="109088" y="6666"/>
                  <a:pt x="109088" y="20000"/>
                  <a:pt x="109088" y="20000"/>
                </a:cubicBezTo>
                <a:close/>
                <a:moveTo>
                  <a:pt x="95455" y="33333"/>
                </a:moveTo>
                <a:lnTo>
                  <a:pt x="95455" y="26666"/>
                </a:lnTo>
                <a:lnTo>
                  <a:pt x="106361" y="26666"/>
                </a:lnTo>
                <a:lnTo>
                  <a:pt x="106361" y="33333"/>
                </a:lnTo>
                <a:cubicBezTo>
                  <a:pt x="106361" y="37011"/>
                  <a:pt x="103916" y="40000"/>
                  <a:pt x="100911" y="40000"/>
                </a:cubicBezTo>
                <a:cubicBezTo>
                  <a:pt x="97894" y="40000"/>
                  <a:pt x="95455" y="37011"/>
                  <a:pt x="95455" y="33333"/>
                </a:cubicBezTo>
                <a:moveTo>
                  <a:pt x="79088" y="33333"/>
                </a:moveTo>
                <a:lnTo>
                  <a:pt x="79088" y="26666"/>
                </a:lnTo>
                <a:lnTo>
                  <a:pt x="90000" y="26666"/>
                </a:lnTo>
                <a:lnTo>
                  <a:pt x="90000" y="33333"/>
                </a:lnTo>
                <a:cubicBezTo>
                  <a:pt x="90000" y="37011"/>
                  <a:pt x="87555" y="40000"/>
                  <a:pt x="84544" y="40000"/>
                </a:cubicBezTo>
                <a:cubicBezTo>
                  <a:pt x="81527" y="40000"/>
                  <a:pt x="79088" y="37011"/>
                  <a:pt x="79088" y="33333"/>
                </a:cubicBezTo>
                <a:moveTo>
                  <a:pt x="62727" y="33333"/>
                </a:moveTo>
                <a:lnTo>
                  <a:pt x="62727" y="26666"/>
                </a:lnTo>
                <a:lnTo>
                  <a:pt x="73638" y="26666"/>
                </a:lnTo>
                <a:lnTo>
                  <a:pt x="73638" y="33333"/>
                </a:lnTo>
                <a:cubicBezTo>
                  <a:pt x="73638" y="37011"/>
                  <a:pt x="71188" y="40000"/>
                  <a:pt x="68183" y="40000"/>
                </a:cubicBezTo>
                <a:cubicBezTo>
                  <a:pt x="65166" y="40000"/>
                  <a:pt x="62727" y="37011"/>
                  <a:pt x="62727" y="33333"/>
                </a:cubicBezTo>
                <a:moveTo>
                  <a:pt x="46361" y="33333"/>
                </a:moveTo>
                <a:lnTo>
                  <a:pt x="46361" y="26666"/>
                </a:lnTo>
                <a:lnTo>
                  <a:pt x="57272" y="26666"/>
                </a:lnTo>
                <a:lnTo>
                  <a:pt x="57272" y="33333"/>
                </a:lnTo>
                <a:cubicBezTo>
                  <a:pt x="57272" y="37011"/>
                  <a:pt x="54827" y="40000"/>
                  <a:pt x="51816" y="40000"/>
                </a:cubicBezTo>
                <a:cubicBezTo>
                  <a:pt x="48805" y="40000"/>
                  <a:pt x="46361" y="37011"/>
                  <a:pt x="46361" y="33333"/>
                </a:cubicBezTo>
                <a:moveTo>
                  <a:pt x="30000" y="33333"/>
                </a:moveTo>
                <a:lnTo>
                  <a:pt x="30000" y="26666"/>
                </a:lnTo>
                <a:lnTo>
                  <a:pt x="40911" y="26666"/>
                </a:lnTo>
                <a:lnTo>
                  <a:pt x="40911" y="33333"/>
                </a:lnTo>
                <a:cubicBezTo>
                  <a:pt x="40911" y="37011"/>
                  <a:pt x="38466" y="40000"/>
                  <a:pt x="35455" y="40000"/>
                </a:cubicBezTo>
                <a:cubicBezTo>
                  <a:pt x="32438" y="40000"/>
                  <a:pt x="30000" y="37011"/>
                  <a:pt x="30000" y="33333"/>
                </a:cubicBezTo>
                <a:moveTo>
                  <a:pt x="13638" y="33333"/>
                </a:moveTo>
                <a:lnTo>
                  <a:pt x="13638" y="26666"/>
                </a:lnTo>
                <a:lnTo>
                  <a:pt x="24544" y="26666"/>
                </a:lnTo>
                <a:lnTo>
                  <a:pt x="24544" y="33333"/>
                </a:lnTo>
                <a:cubicBezTo>
                  <a:pt x="24544" y="37011"/>
                  <a:pt x="22100" y="40000"/>
                  <a:pt x="19088" y="40000"/>
                </a:cubicBezTo>
                <a:cubicBezTo>
                  <a:pt x="16077" y="40000"/>
                  <a:pt x="13638" y="37011"/>
                  <a:pt x="13638" y="33333"/>
                </a:cubicBezTo>
                <a:moveTo>
                  <a:pt x="109088" y="113333"/>
                </a:moveTo>
                <a:lnTo>
                  <a:pt x="70911" y="113333"/>
                </a:lnTo>
                <a:lnTo>
                  <a:pt x="70911" y="76666"/>
                </a:lnTo>
                <a:cubicBezTo>
                  <a:pt x="70911" y="74827"/>
                  <a:pt x="69688" y="73333"/>
                  <a:pt x="68183" y="73333"/>
                </a:cubicBezTo>
                <a:lnTo>
                  <a:pt x="51816" y="73333"/>
                </a:lnTo>
                <a:cubicBezTo>
                  <a:pt x="50311" y="73333"/>
                  <a:pt x="49088" y="74827"/>
                  <a:pt x="49088" y="76666"/>
                </a:cubicBezTo>
                <a:lnTo>
                  <a:pt x="49088" y="113333"/>
                </a:lnTo>
                <a:lnTo>
                  <a:pt x="10911" y="113333"/>
                </a:lnTo>
                <a:lnTo>
                  <a:pt x="10911" y="42072"/>
                </a:lnTo>
                <a:cubicBezTo>
                  <a:pt x="12911" y="44866"/>
                  <a:pt x="15816" y="46666"/>
                  <a:pt x="19088" y="46666"/>
                </a:cubicBezTo>
                <a:cubicBezTo>
                  <a:pt x="22366" y="46666"/>
                  <a:pt x="25272" y="44866"/>
                  <a:pt x="27272" y="42072"/>
                </a:cubicBezTo>
                <a:cubicBezTo>
                  <a:pt x="29272" y="44866"/>
                  <a:pt x="32177" y="46666"/>
                  <a:pt x="35455" y="46666"/>
                </a:cubicBezTo>
                <a:cubicBezTo>
                  <a:pt x="38727" y="46666"/>
                  <a:pt x="41638" y="44866"/>
                  <a:pt x="43638" y="42072"/>
                </a:cubicBezTo>
                <a:cubicBezTo>
                  <a:pt x="45638" y="44866"/>
                  <a:pt x="48544" y="46666"/>
                  <a:pt x="51816" y="46666"/>
                </a:cubicBezTo>
                <a:cubicBezTo>
                  <a:pt x="55094" y="46666"/>
                  <a:pt x="58000" y="44866"/>
                  <a:pt x="60000" y="42072"/>
                </a:cubicBezTo>
                <a:cubicBezTo>
                  <a:pt x="62000" y="44866"/>
                  <a:pt x="64905" y="46666"/>
                  <a:pt x="68183" y="46666"/>
                </a:cubicBezTo>
                <a:cubicBezTo>
                  <a:pt x="71455" y="46666"/>
                  <a:pt x="74361" y="44866"/>
                  <a:pt x="76361" y="42072"/>
                </a:cubicBezTo>
                <a:cubicBezTo>
                  <a:pt x="78361" y="44866"/>
                  <a:pt x="81272" y="46666"/>
                  <a:pt x="84544" y="46666"/>
                </a:cubicBezTo>
                <a:cubicBezTo>
                  <a:pt x="87822" y="46666"/>
                  <a:pt x="90727" y="44866"/>
                  <a:pt x="92727" y="42072"/>
                </a:cubicBezTo>
                <a:cubicBezTo>
                  <a:pt x="94727" y="44866"/>
                  <a:pt x="97633" y="46666"/>
                  <a:pt x="100911" y="46666"/>
                </a:cubicBezTo>
                <a:cubicBezTo>
                  <a:pt x="104183" y="46666"/>
                  <a:pt x="107088" y="44866"/>
                  <a:pt x="109088" y="42072"/>
                </a:cubicBezTo>
                <a:cubicBezTo>
                  <a:pt x="109088" y="42072"/>
                  <a:pt x="109088" y="113333"/>
                  <a:pt x="109088" y="113333"/>
                </a:cubicBezTo>
                <a:close/>
                <a:moveTo>
                  <a:pt x="65455" y="113333"/>
                </a:moveTo>
                <a:lnTo>
                  <a:pt x="54544" y="113333"/>
                </a:lnTo>
                <a:lnTo>
                  <a:pt x="54544" y="80000"/>
                </a:lnTo>
                <a:lnTo>
                  <a:pt x="65455" y="80000"/>
                </a:lnTo>
                <a:cubicBezTo>
                  <a:pt x="65455" y="80000"/>
                  <a:pt x="65455" y="113333"/>
                  <a:pt x="65455" y="113333"/>
                </a:cubicBezTo>
                <a:close/>
                <a:moveTo>
                  <a:pt x="117272" y="113333"/>
                </a:moveTo>
                <a:lnTo>
                  <a:pt x="114544" y="113333"/>
                </a:lnTo>
                <a:lnTo>
                  <a:pt x="114544" y="26666"/>
                </a:lnTo>
                <a:lnTo>
                  <a:pt x="117272" y="26666"/>
                </a:lnTo>
                <a:cubicBezTo>
                  <a:pt x="118777" y="26666"/>
                  <a:pt x="120000" y="25177"/>
                  <a:pt x="120000" y="23333"/>
                </a:cubicBezTo>
                <a:cubicBezTo>
                  <a:pt x="120000" y="21488"/>
                  <a:pt x="118777" y="20000"/>
                  <a:pt x="117272" y="20000"/>
                </a:cubicBezTo>
                <a:lnTo>
                  <a:pt x="114544" y="20000"/>
                </a:lnTo>
                <a:lnTo>
                  <a:pt x="114544" y="6666"/>
                </a:lnTo>
                <a:cubicBezTo>
                  <a:pt x="114544" y="2988"/>
                  <a:pt x="112100" y="0"/>
                  <a:pt x="109088" y="0"/>
                </a:cubicBezTo>
                <a:lnTo>
                  <a:pt x="10911" y="0"/>
                </a:lnTo>
                <a:cubicBezTo>
                  <a:pt x="7894" y="0"/>
                  <a:pt x="5455" y="2988"/>
                  <a:pt x="5455" y="6666"/>
                </a:cubicBezTo>
                <a:lnTo>
                  <a:pt x="5455" y="20000"/>
                </a:lnTo>
                <a:lnTo>
                  <a:pt x="2727" y="20000"/>
                </a:lnTo>
                <a:cubicBezTo>
                  <a:pt x="1222" y="20000"/>
                  <a:pt x="0" y="21488"/>
                  <a:pt x="0" y="23333"/>
                </a:cubicBezTo>
                <a:cubicBezTo>
                  <a:pt x="0" y="25177"/>
                  <a:pt x="1222" y="26666"/>
                  <a:pt x="2727" y="26666"/>
                </a:cubicBezTo>
                <a:lnTo>
                  <a:pt x="5455" y="26666"/>
                </a:lnTo>
                <a:lnTo>
                  <a:pt x="5455" y="113333"/>
                </a:lnTo>
                <a:lnTo>
                  <a:pt x="2727" y="113333"/>
                </a:lnTo>
                <a:cubicBezTo>
                  <a:pt x="1222" y="113333"/>
                  <a:pt x="0" y="114827"/>
                  <a:pt x="0" y="116666"/>
                </a:cubicBezTo>
                <a:cubicBezTo>
                  <a:pt x="0" y="118511"/>
                  <a:pt x="1222" y="120000"/>
                  <a:pt x="2727" y="120000"/>
                </a:cubicBezTo>
                <a:lnTo>
                  <a:pt x="117272" y="120000"/>
                </a:lnTo>
                <a:cubicBezTo>
                  <a:pt x="118777" y="120000"/>
                  <a:pt x="120000" y="118511"/>
                  <a:pt x="120000" y="116666"/>
                </a:cubicBezTo>
                <a:cubicBezTo>
                  <a:pt x="120000" y="114827"/>
                  <a:pt x="118777" y="113333"/>
                  <a:pt x="117272" y="113333"/>
                </a:cubicBezTo>
                <a:moveTo>
                  <a:pt x="92727" y="93333"/>
                </a:moveTo>
                <a:lnTo>
                  <a:pt x="81816" y="93333"/>
                </a:lnTo>
                <a:lnTo>
                  <a:pt x="81816" y="80000"/>
                </a:lnTo>
                <a:lnTo>
                  <a:pt x="92727" y="80000"/>
                </a:lnTo>
                <a:cubicBezTo>
                  <a:pt x="92727" y="80000"/>
                  <a:pt x="92727" y="93333"/>
                  <a:pt x="92727" y="93333"/>
                </a:cubicBezTo>
                <a:close/>
                <a:moveTo>
                  <a:pt x="95455" y="73333"/>
                </a:moveTo>
                <a:lnTo>
                  <a:pt x="79088" y="73333"/>
                </a:lnTo>
                <a:cubicBezTo>
                  <a:pt x="77583" y="73333"/>
                  <a:pt x="76361" y="74827"/>
                  <a:pt x="76361" y="76666"/>
                </a:cubicBezTo>
                <a:lnTo>
                  <a:pt x="76361" y="96666"/>
                </a:lnTo>
                <a:cubicBezTo>
                  <a:pt x="76361" y="98511"/>
                  <a:pt x="77583" y="100000"/>
                  <a:pt x="79088" y="100000"/>
                </a:cubicBezTo>
                <a:lnTo>
                  <a:pt x="95455" y="100000"/>
                </a:lnTo>
                <a:cubicBezTo>
                  <a:pt x="96961" y="100000"/>
                  <a:pt x="98183" y="98511"/>
                  <a:pt x="98183" y="96666"/>
                </a:cubicBezTo>
                <a:lnTo>
                  <a:pt x="98183" y="76666"/>
                </a:lnTo>
                <a:cubicBezTo>
                  <a:pt x="98183" y="74827"/>
                  <a:pt x="96961" y="73333"/>
                  <a:pt x="95455" y="73333"/>
                </a:cubicBezTo>
                <a:moveTo>
                  <a:pt x="38183" y="93333"/>
                </a:moveTo>
                <a:lnTo>
                  <a:pt x="27272" y="93333"/>
                </a:lnTo>
                <a:lnTo>
                  <a:pt x="27272" y="80000"/>
                </a:lnTo>
                <a:lnTo>
                  <a:pt x="38183" y="80000"/>
                </a:lnTo>
                <a:cubicBezTo>
                  <a:pt x="38183" y="80000"/>
                  <a:pt x="38183" y="93333"/>
                  <a:pt x="38183" y="93333"/>
                </a:cubicBezTo>
                <a:close/>
                <a:moveTo>
                  <a:pt x="40911" y="73333"/>
                </a:moveTo>
                <a:lnTo>
                  <a:pt x="24544" y="73333"/>
                </a:lnTo>
                <a:cubicBezTo>
                  <a:pt x="23038" y="73333"/>
                  <a:pt x="21816" y="74827"/>
                  <a:pt x="21816" y="76666"/>
                </a:cubicBezTo>
                <a:lnTo>
                  <a:pt x="21816" y="96666"/>
                </a:lnTo>
                <a:cubicBezTo>
                  <a:pt x="21816" y="98511"/>
                  <a:pt x="23038" y="100000"/>
                  <a:pt x="24544" y="100000"/>
                </a:cubicBezTo>
                <a:lnTo>
                  <a:pt x="40911" y="100000"/>
                </a:lnTo>
                <a:cubicBezTo>
                  <a:pt x="42416" y="100000"/>
                  <a:pt x="43638" y="98511"/>
                  <a:pt x="43638" y="96666"/>
                </a:cubicBezTo>
                <a:lnTo>
                  <a:pt x="43638" y="76666"/>
                </a:lnTo>
                <a:cubicBezTo>
                  <a:pt x="43638" y="74827"/>
                  <a:pt x="42416" y="73333"/>
                  <a:pt x="40911" y="7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6" name="Google Shape;556;p29"/>
          <p:cNvSpPr/>
          <p:nvPr/>
        </p:nvSpPr>
        <p:spPr>
          <a:xfrm>
            <a:off x="7656124" y="2675511"/>
            <a:ext cx="180900" cy="220500"/>
          </a:xfrm>
          <a:custGeom>
            <a:rect b="b" l="l" r="r" t="t"/>
            <a:pathLst>
              <a:path extrusionOk="0" h="120000" w="120000">
                <a:moveTo>
                  <a:pt x="60000" y="98183"/>
                </a:moveTo>
                <a:cubicBezTo>
                  <a:pt x="25488" y="98183"/>
                  <a:pt x="6666" y="89172"/>
                  <a:pt x="6666" y="84544"/>
                </a:cubicBezTo>
                <a:cubicBezTo>
                  <a:pt x="6666" y="81611"/>
                  <a:pt x="7527" y="79305"/>
                  <a:pt x="8950" y="77200"/>
                </a:cubicBezTo>
                <a:cubicBezTo>
                  <a:pt x="18083" y="83150"/>
                  <a:pt x="37477" y="87272"/>
                  <a:pt x="60000" y="87272"/>
                </a:cubicBezTo>
                <a:cubicBezTo>
                  <a:pt x="82533" y="87272"/>
                  <a:pt x="101916" y="83144"/>
                  <a:pt x="111038" y="77188"/>
                </a:cubicBezTo>
                <a:cubicBezTo>
                  <a:pt x="112466" y="79294"/>
                  <a:pt x="113333" y="81605"/>
                  <a:pt x="113333" y="84544"/>
                </a:cubicBezTo>
                <a:cubicBezTo>
                  <a:pt x="113333" y="89172"/>
                  <a:pt x="94505" y="98183"/>
                  <a:pt x="60000" y="98183"/>
                </a:cubicBezTo>
                <a:moveTo>
                  <a:pt x="60000" y="114544"/>
                </a:moveTo>
                <a:cubicBezTo>
                  <a:pt x="52638" y="114544"/>
                  <a:pt x="46666" y="109661"/>
                  <a:pt x="46666" y="103638"/>
                </a:cubicBezTo>
                <a:cubicBezTo>
                  <a:pt x="46666" y="103472"/>
                  <a:pt x="46711" y="103316"/>
                  <a:pt x="46716" y="103150"/>
                </a:cubicBezTo>
                <a:cubicBezTo>
                  <a:pt x="50994" y="103461"/>
                  <a:pt x="55427" y="103638"/>
                  <a:pt x="60000" y="103638"/>
                </a:cubicBezTo>
                <a:cubicBezTo>
                  <a:pt x="64572" y="103638"/>
                  <a:pt x="69005" y="103461"/>
                  <a:pt x="73283" y="103150"/>
                </a:cubicBezTo>
                <a:cubicBezTo>
                  <a:pt x="73288" y="103316"/>
                  <a:pt x="73333" y="103472"/>
                  <a:pt x="73333" y="103638"/>
                </a:cubicBezTo>
                <a:cubicBezTo>
                  <a:pt x="73333" y="109661"/>
                  <a:pt x="67361" y="114544"/>
                  <a:pt x="60000" y="114544"/>
                </a:cubicBezTo>
                <a:moveTo>
                  <a:pt x="16377" y="69727"/>
                </a:moveTo>
                <a:cubicBezTo>
                  <a:pt x="23933" y="63266"/>
                  <a:pt x="33333" y="55216"/>
                  <a:pt x="33333" y="38183"/>
                </a:cubicBezTo>
                <a:cubicBezTo>
                  <a:pt x="33333" y="29066"/>
                  <a:pt x="40211" y="21250"/>
                  <a:pt x="49933" y="17994"/>
                </a:cubicBezTo>
                <a:cubicBezTo>
                  <a:pt x="52377" y="20316"/>
                  <a:pt x="55955" y="21816"/>
                  <a:pt x="60000" y="21816"/>
                </a:cubicBezTo>
                <a:cubicBezTo>
                  <a:pt x="64044" y="21816"/>
                  <a:pt x="67622" y="20316"/>
                  <a:pt x="70061" y="17994"/>
                </a:cubicBezTo>
                <a:cubicBezTo>
                  <a:pt x="79788" y="21250"/>
                  <a:pt x="86666" y="29066"/>
                  <a:pt x="86666" y="38183"/>
                </a:cubicBezTo>
                <a:cubicBezTo>
                  <a:pt x="86666" y="55216"/>
                  <a:pt x="96066" y="63266"/>
                  <a:pt x="103622" y="69727"/>
                </a:cubicBezTo>
                <a:cubicBezTo>
                  <a:pt x="105061" y="70961"/>
                  <a:pt x="106400" y="72105"/>
                  <a:pt x="107588" y="73238"/>
                </a:cubicBezTo>
                <a:cubicBezTo>
                  <a:pt x="101205" y="78205"/>
                  <a:pt x="82361" y="81816"/>
                  <a:pt x="60000" y="81816"/>
                </a:cubicBezTo>
                <a:cubicBezTo>
                  <a:pt x="37661" y="81816"/>
                  <a:pt x="18794" y="78216"/>
                  <a:pt x="12388" y="73255"/>
                </a:cubicBezTo>
                <a:cubicBezTo>
                  <a:pt x="13588" y="72116"/>
                  <a:pt x="14927" y="70966"/>
                  <a:pt x="16377" y="69727"/>
                </a:cubicBezTo>
                <a:moveTo>
                  <a:pt x="60000" y="5455"/>
                </a:moveTo>
                <a:cubicBezTo>
                  <a:pt x="63677" y="5455"/>
                  <a:pt x="66666" y="7900"/>
                  <a:pt x="66666" y="10911"/>
                </a:cubicBezTo>
                <a:cubicBezTo>
                  <a:pt x="66666" y="13922"/>
                  <a:pt x="63677" y="16361"/>
                  <a:pt x="60000" y="16361"/>
                </a:cubicBezTo>
                <a:cubicBezTo>
                  <a:pt x="56322" y="16361"/>
                  <a:pt x="53333" y="13922"/>
                  <a:pt x="53333" y="10911"/>
                </a:cubicBezTo>
                <a:cubicBezTo>
                  <a:pt x="53333" y="7900"/>
                  <a:pt x="56322" y="5455"/>
                  <a:pt x="60000" y="5455"/>
                </a:cubicBezTo>
                <a:moveTo>
                  <a:pt x="120000" y="84544"/>
                </a:moveTo>
                <a:cubicBezTo>
                  <a:pt x="120000" y="65455"/>
                  <a:pt x="93333" y="65455"/>
                  <a:pt x="93333" y="38183"/>
                </a:cubicBezTo>
                <a:cubicBezTo>
                  <a:pt x="93333" y="26916"/>
                  <a:pt x="84977" y="17250"/>
                  <a:pt x="73066" y="13088"/>
                </a:cubicBezTo>
                <a:cubicBezTo>
                  <a:pt x="73238" y="12383"/>
                  <a:pt x="73333" y="11655"/>
                  <a:pt x="73333" y="10911"/>
                </a:cubicBezTo>
                <a:cubicBezTo>
                  <a:pt x="73333" y="4883"/>
                  <a:pt x="67361" y="0"/>
                  <a:pt x="60000" y="0"/>
                </a:cubicBezTo>
                <a:cubicBezTo>
                  <a:pt x="52638" y="0"/>
                  <a:pt x="46666" y="4883"/>
                  <a:pt x="46666" y="10911"/>
                </a:cubicBezTo>
                <a:cubicBezTo>
                  <a:pt x="46666" y="11655"/>
                  <a:pt x="46761" y="12383"/>
                  <a:pt x="46933" y="13088"/>
                </a:cubicBezTo>
                <a:cubicBezTo>
                  <a:pt x="35022" y="17250"/>
                  <a:pt x="26666" y="26916"/>
                  <a:pt x="26666" y="38183"/>
                </a:cubicBezTo>
                <a:cubicBezTo>
                  <a:pt x="26666" y="65455"/>
                  <a:pt x="0" y="65455"/>
                  <a:pt x="0" y="84544"/>
                </a:cubicBezTo>
                <a:cubicBezTo>
                  <a:pt x="0" y="92866"/>
                  <a:pt x="16755" y="99922"/>
                  <a:pt x="40094" y="102538"/>
                </a:cubicBezTo>
                <a:cubicBezTo>
                  <a:pt x="40061" y="102905"/>
                  <a:pt x="40000" y="103261"/>
                  <a:pt x="40000" y="103638"/>
                </a:cubicBezTo>
                <a:cubicBezTo>
                  <a:pt x="40000" y="112677"/>
                  <a:pt x="48955" y="120000"/>
                  <a:pt x="60000" y="120000"/>
                </a:cubicBezTo>
                <a:cubicBezTo>
                  <a:pt x="71044" y="120000"/>
                  <a:pt x="80000" y="112677"/>
                  <a:pt x="80000" y="103638"/>
                </a:cubicBezTo>
                <a:cubicBezTo>
                  <a:pt x="80000" y="103261"/>
                  <a:pt x="79938" y="102905"/>
                  <a:pt x="79905" y="102538"/>
                </a:cubicBezTo>
                <a:cubicBezTo>
                  <a:pt x="103244" y="99922"/>
                  <a:pt x="120000" y="92866"/>
                  <a:pt x="120000" y="8454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7" name="Google Shape;557;p29"/>
          <p:cNvSpPr/>
          <p:nvPr/>
        </p:nvSpPr>
        <p:spPr>
          <a:xfrm>
            <a:off x="8057565" y="2675511"/>
            <a:ext cx="220500" cy="220500"/>
          </a:xfrm>
          <a:custGeom>
            <a:rect b="b" l="l" r="r" t="t"/>
            <a:pathLst>
              <a:path extrusionOk="0" h="120000" w="12000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8" name="Google Shape;558;p29"/>
          <p:cNvSpPr/>
          <p:nvPr/>
        </p:nvSpPr>
        <p:spPr>
          <a:xfrm>
            <a:off x="8479078" y="2675511"/>
            <a:ext cx="220500" cy="220500"/>
          </a:xfrm>
          <a:custGeom>
            <a:rect b="b" l="l" r="r" t="t"/>
            <a:pathLst>
              <a:path extrusionOk="0" h="120000" w="120000">
                <a:moveTo>
                  <a:pt x="114327" y="38933"/>
                </a:moveTo>
                <a:cubicBezTo>
                  <a:pt x="111144" y="68111"/>
                  <a:pt x="70133" y="107977"/>
                  <a:pt x="60000" y="114100"/>
                </a:cubicBezTo>
                <a:cubicBezTo>
                  <a:pt x="49866" y="107977"/>
                  <a:pt x="8855" y="68111"/>
                  <a:pt x="5672" y="38894"/>
                </a:cubicBezTo>
                <a:cubicBezTo>
                  <a:pt x="5672" y="38894"/>
                  <a:pt x="5455" y="37322"/>
                  <a:pt x="5455" y="35455"/>
                </a:cubicBezTo>
                <a:cubicBezTo>
                  <a:pt x="5455" y="18911"/>
                  <a:pt x="18911" y="5455"/>
                  <a:pt x="35455" y="5455"/>
                </a:cubicBezTo>
                <a:cubicBezTo>
                  <a:pt x="43222" y="5455"/>
                  <a:pt x="50594" y="8433"/>
                  <a:pt x="56222" y="13838"/>
                </a:cubicBezTo>
                <a:lnTo>
                  <a:pt x="60000" y="17472"/>
                </a:lnTo>
                <a:lnTo>
                  <a:pt x="63777" y="13838"/>
                </a:lnTo>
                <a:cubicBezTo>
                  <a:pt x="69405" y="8433"/>
                  <a:pt x="76777" y="5455"/>
                  <a:pt x="84544" y="5455"/>
                </a:cubicBezTo>
                <a:cubicBezTo>
                  <a:pt x="101088" y="5455"/>
                  <a:pt x="114544" y="18911"/>
                  <a:pt x="114544" y="35455"/>
                </a:cubicBezTo>
                <a:cubicBezTo>
                  <a:pt x="114544" y="37361"/>
                  <a:pt x="114327" y="38933"/>
                  <a:pt x="114327" y="38933"/>
                </a:cubicBezTo>
                <a:moveTo>
                  <a:pt x="120000" y="35455"/>
                </a:moveTo>
                <a:cubicBezTo>
                  <a:pt x="120000" y="15872"/>
                  <a:pt x="104127" y="0"/>
                  <a:pt x="84544" y="0"/>
                </a:cubicBezTo>
                <a:cubicBezTo>
                  <a:pt x="75011" y="0"/>
                  <a:pt x="66372" y="3783"/>
                  <a:pt x="60000" y="9911"/>
                </a:cubicBezTo>
                <a:cubicBezTo>
                  <a:pt x="53627" y="3783"/>
                  <a:pt x="44988" y="0"/>
                  <a:pt x="35455" y="0"/>
                </a:cubicBezTo>
                <a:cubicBezTo>
                  <a:pt x="15872" y="0"/>
                  <a:pt x="0" y="15872"/>
                  <a:pt x="0" y="35455"/>
                </a:cubicBezTo>
                <a:cubicBezTo>
                  <a:pt x="0" y="37733"/>
                  <a:pt x="361" y="40455"/>
                  <a:pt x="250" y="39527"/>
                </a:cubicBezTo>
                <a:cubicBezTo>
                  <a:pt x="4072" y="74550"/>
                  <a:pt x="54750" y="120000"/>
                  <a:pt x="60000" y="120000"/>
                </a:cubicBezTo>
                <a:cubicBezTo>
                  <a:pt x="65250" y="120000"/>
                  <a:pt x="115927" y="74550"/>
                  <a:pt x="119750" y="39527"/>
                </a:cubicBezTo>
                <a:cubicBezTo>
                  <a:pt x="119644" y="40455"/>
                  <a:pt x="120000" y="37733"/>
                  <a:pt x="120000" y="35455"/>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559" name="Google Shape;559;p29"/>
          <p:cNvSpPr txBox="1"/>
          <p:nvPr>
            <p:ph idx="4294967295"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Icon library</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p:nvPr/>
        </p:nvSpPr>
        <p:spPr>
          <a:xfrm>
            <a:off x="-5475" y="0"/>
            <a:ext cx="4588500" cy="5143500"/>
          </a:xfrm>
          <a:prstGeom prst="rect">
            <a:avLst/>
          </a:prstGeom>
          <a:solidFill>
            <a:srgbClr val="E5E9F2">
              <a:alpha val="7921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
          <p:cNvSpPr txBox="1"/>
          <p:nvPr>
            <p:ph idx="4294967295" type="body"/>
          </p:nvPr>
        </p:nvSpPr>
        <p:spPr>
          <a:xfrm>
            <a:off x="5127075" y="2632026"/>
            <a:ext cx="3609600" cy="1008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b="1" lang="en" sz="2000">
                <a:solidFill>
                  <a:schemeClr val="dk1"/>
                </a:solidFill>
                <a:latin typeface="Arial"/>
                <a:ea typeface="Arial"/>
                <a:cs typeface="Arial"/>
                <a:sym typeface="Arial"/>
              </a:rPr>
              <a:t>Presenter Name</a:t>
            </a:r>
            <a:br>
              <a:rPr lang="en">
                <a:solidFill>
                  <a:schemeClr val="dk1"/>
                </a:solidFill>
              </a:rPr>
            </a:br>
            <a:r>
              <a:rPr lang="en" sz="1500">
                <a:solidFill>
                  <a:schemeClr val="dk1"/>
                </a:solidFill>
                <a:latin typeface="Arial"/>
                <a:ea typeface="Arial"/>
                <a:cs typeface="Arial"/>
                <a:sym typeface="Arial"/>
              </a:rPr>
              <a:t>Title</a:t>
            </a:r>
            <a:endParaRPr sz="1500">
              <a:solidFill>
                <a:schemeClr val="dk1"/>
              </a:solidFill>
              <a:latin typeface="Arial"/>
              <a:ea typeface="Arial"/>
              <a:cs typeface="Arial"/>
              <a:sym typeface="Arial"/>
            </a:endParaRPr>
          </a:p>
          <a:p>
            <a:pPr indent="0" lvl="0" marL="0" rtl="0" algn="l">
              <a:lnSpc>
                <a:spcPct val="115000"/>
              </a:lnSpc>
              <a:spcBef>
                <a:spcPts val="1600"/>
              </a:spcBef>
              <a:spcAft>
                <a:spcPts val="1600"/>
              </a:spcAft>
              <a:buSzPts val="1400"/>
              <a:buNone/>
            </a:pPr>
            <a:r>
              <a:t/>
            </a:r>
            <a:endParaRPr sz="1200">
              <a:solidFill>
                <a:schemeClr val="dk1"/>
              </a:solidFill>
            </a:endParaRPr>
          </a:p>
        </p:txBody>
      </p:sp>
      <p:sp>
        <p:nvSpPr>
          <p:cNvPr id="88" name="Google Shape;88;p3"/>
          <p:cNvSpPr/>
          <p:nvPr/>
        </p:nvSpPr>
        <p:spPr>
          <a:xfrm>
            <a:off x="5127075" y="1047325"/>
            <a:ext cx="1642500" cy="1474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Presenter image</a:t>
            </a:r>
            <a:endParaRPr b="0" i="0" sz="1400" u="none" cap="none" strike="noStrike">
              <a:solidFill>
                <a:srgbClr val="000000"/>
              </a:solidFill>
              <a:latin typeface="Arial"/>
              <a:ea typeface="Arial"/>
              <a:cs typeface="Arial"/>
              <a:sym typeface="Arial"/>
            </a:endParaRPr>
          </a:p>
        </p:txBody>
      </p:sp>
      <p:sp>
        <p:nvSpPr>
          <p:cNvPr id="89" name="Google Shape;89;p3"/>
          <p:cNvSpPr txBox="1"/>
          <p:nvPr/>
        </p:nvSpPr>
        <p:spPr>
          <a:xfrm>
            <a:off x="440225" y="717700"/>
            <a:ext cx="3644100" cy="345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Agenda:</a:t>
            </a:r>
            <a:endParaRPr b="1"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a:p>
            <a:pPr indent="-203200" lvl="0" marL="400050" marR="0" rtl="0" algn="l">
              <a:lnSpc>
                <a:spcPct val="100000"/>
              </a:lnSpc>
              <a:spcBef>
                <a:spcPts val="0"/>
              </a:spcBef>
              <a:spcAft>
                <a:spcPts val="0"/>
              </a:spcAft>
              <a:buClr>
                <a:srgbClr val="000000"/>
              </a:buClr>
              <a:buSzPts val="1400"/>
              <a:buFont typeface="Open Sans"/>
              <a:buChar char="●"/>
            </a:pPr>
            <a:r>
              <a:rPr b="0" i="0" lang="en" sz="1400" u="none" cap="none" strike="noStrike">
                <a:solidFill>
                  <a:srgbClr val="000000"/>
                </a:solidFill>
                <a:latin typeface="Arial"/>
                <a:ea typeface="Arial"/>
                <a:cs typeface="Arial"/>
                <a:sym typeface="Arial"/>
              </a:rPr>
              <a:t>Why ABM for [Company Name]?</a:t>
            </a:r>
            <a:endParaRPr b="0" i="0" sz="1400" u="none" cap="none" strike="noStrike">
              <a:solidFill>
                <a:srgbClr val="000000"/>
              </a:solidFill>
              <a:latin typeface="Arial"/>
              <a:ea typeface="Arial"/>
              <a:cs typeface="Arial"/>
              <a:sym typeface="Arial"/>
            </a:endParaRPr>
          </a:p>
          <a:p>
            <a:pPr indent="-203200" lvl="0" marL="400050" marR="0" rtl="0" algn="l">
              <a:lnSpc>
                <a:spcPct val="100000"/>
              </a:lnSpc>
              <a:spcBef>
                <a:spcPts val="1000"/>
              </a:spcBef>
              <a:spcAft>
                <a:spcPts val="0"/>
              </a:spcAft>
              <a:buClr>
                <a:srgbClr val="000000"/>
              </a:buClr>
              <a:buSzPts val="1400"/>
              <a:buFont typeface="Open Sans"/>
              <a:buChar char="●"/>
            </a:pPr>
            <a:r>
              <a:rPr b="0" i="0" lang="en" sz="1400" u="none" cap="none" strike="noStrike">
                <a:solidFill>
                  <a:srgbClr val="000000"/>
                </a:solidFill>
                <a:latin typeface="Arial"/>
                <a:ea typeface="Arial"/>
                <a:cs typeface="Arial"/>
                <a:sym typeface="Arial"/>
              </a:rPr>
              <a:t>Identifying our target accounts </a:t>
            </a:r>
            <a:endParaRPr b="0" i="0" sz="1400" u="none" cap="none" strike="noStrike">
              <a:solidFill>
                <a:srgbClr val="000000"/>
              </a:solidFill>
              <a:latin typeface="Arial"/>
              <a:ea typeface="Arial"/>
              <a:cs typeface="Arial"/>
              <a:sym typeface="Arial"/>
            </a:endParaRPr>
          </a:p>
          <a:p>
            <a:pPr indent="-203200" lvl="0" marL="400050" marR="0" rtl="0" algn="l">
              <a:lnSpc>
                <a:spcPct val="100000"/>
              </a:lnSpc>
              <a:spcBef>
                <a:spcPts val="1000"/>
              </a:spcBef>
              <a:spcAft>
                <a:spcPts val="0"/>
              </a:spcAft>
              <a:buClr>
                <a:srgbClr val="000000"/>
              </a:buClr>
              <a:buSzPts val="1400"/>
              <a:buFont typeface="Open Sans"/>
              <a:buChar char="●"/>
            </a:pPr>
            <a:r>
              <a:rPr b="0" i="0" lang="en" sz="1400" u="none" cap="none" strike="noStrike">
                <a:solidFill>
                  <a:srgbClr val="000000"/>
                </a:solidFill>
                <a:latin typeface="Arial"/>
                <a:ea typeface="Arial"/>
                <a:cs typeface="Arial"/>
                <a:sym typeface="Arial"/>
              </a:rPr>
              <a:t>Engaging across channels</a:t>
            </a:r>
            <a:endParaRPr b="0" i="0" sz="1400" u="none" cap="none" strike="noStrike">
              <a:solidFill>
                <a:srgbClr val="000000"/>
              </a:solidFill>
              <a:latin typeface="Arial"/>
              <a:ea typeface="Arial"/>
              <a:cs typeface="Arial"/>
              <a:sym typeface="Arial"/>
            </a:endParaRPr>
          </a:p>
          <a:p>
            <a:pPr indent="-203200" lvl="0" marL="400050" marR="0" rtl="0" algn="l">
              <a:lnSpc>
                <a:spcPct val="100000"/>
              </a:lnSpc>
              <a:spcBef>
                <a:spcPts val="1000"/>
              </a:spcBef>
              <a:spcAft>
                <a:spcPts val="0"/>
              </a:spcAft>
              <a:buClr>
                <a:srgbClr val="000000"/>
              </a:buClr>
              <a:buSzPts val="1400"/>
              <a:buFont typeface="Open Sans"/>
              <a:buChar char="●"/>
            </a:pPr>
            <a:r>
              <a:rPr b="0" i="0" lang="en" sz="1400" u="none" cap="none" strike="noStrike">
                <a:solidFill>
                  <a:srgbClr val="000000"/>
                </a:solidFill>
                <a:latin typeface="Arial"/>
                <a:ea typeface="Arial"/>
                <a:cs typeface="Arial"/>
                <a:sym typeface="Arial"/>
              </a:rPr>
              <a:t>Measuring our results</a:t>
            </a:r>
            <a:endParaRPr b="0" i="0" sz="1400" u="none" cap="none" strike="noStrike">
              <a:solidFill>
                <a:srgbClr val="000000"/>
              </a:solidFill>
              <a:latin typeface="Arial"/>
              <a:ea typeface="Arial"/>
              <a:cs typeface="Arial"/>
              <a:sym typeface="Arial"/>
            </a:endParaRPr>
          </a:p>
          <a:p>
            <a:pPr indent="-203200" lvl="0" marL="400050" marR="0" rtl="0" algn="l">
              <a:lnSpc>
                <a:spcPct val="100000"/>
              </a:lnSpc>
              <a:spcBef>
                <a:spcPts val="1000"/>
              </a:spcBef>
              <a:spcAft>
                <a:spcPts val="1000"/>
              </a:spcAft>
              <a:buClr>
                <a:srgbClr val="000000"/>
              </a:buClr>
              <a:buSzPts val="1400"/>
              <a:buFont typeface="Open Sans"/>
              <a:buChar char="●"/>
            </a:pPr>
            <a:r>
              <a:rPr b="0" i="0" lang="en" sz="1400" u="none" cap="none" strike="noStrike">
                <a:solidFill>
                  <a:srgbClr val="000000"/>
                </a:solidFill>
                <a:latin typeface="Arial"/>
                <a:ea typeface="Arial"/>
                <a:cs typeface="Arial"/>
                <a:sym typeface="Arial"/>
              </a:rPr>
              <a:t>Account-based platforms </a:t>
            </a:r>
            <a:endParaRPr b="0" i="0" sz="1400" u="none" cap="none" strike="noStrike">
              <a:solidFill>
                <a:srgbClr val="000000"/>
              </a:solidFill>
              <a:latin typeface="Arial"/>
              <a:ea typeface="Arial"/>
              <a:cs typeface="Arial"/>
              <a:sym typeface="Arial"/>
            </a:endParaRPr>
          </a:p>
        </p:txBody>
      </p:sp>
      <p:sp>
        <p:nvSpPr>
          <p:cNvPr id="90" name="Google Shape;90;p3"/>
          <p:cNvSpPr txBox="1"/>
          <p:nvPr/>
        </p:nvSpPr>
        <p:spPr>
          <a:xfrm>
            <a:off x="5028725" y="739568"/>
            <a:ext cx="1918500" cy="265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000"/>
              <a:buFont typeface="Arial"/>
              <a:buNone/>
            </a:pPr>
            <a:r>
              <a:rPr b="0" i="0" lang="en" sz="1000" u="none" cap="none" strike="noStrike">
                <a:solidFill>
                  <a:schemeClr val="dk1"/>
                </a:solidFill>
                <a:latin typeface="Arial"/>
                <a:ea typeface="Arial"/>
                <a:cs typeface="Arial"/>
                <a:sym typeface="Arial"/>
              </a:rPr>
              <a:t>PRESENTER</a:t>
            </a:r>
            <a:endParaRPr b="0" i="0" sz="1400" u="none" cap="none" strike="noStrike">
              <a:solidFill>
                <a:srgbClr val="000000"/>
              </a:solidFill>
              <a:latin typeface="Arial"/>
              <a:ea typeface="Arial"/>
              <a:cs typeface="Arial"/>
              <a:sym typeface="Arial"/>
            </a:endParaRPr>
          </a:p>
        </p:txBody>
      </p:sp>
      <p:sp>
        <p:nvSpPr>
          <p:cNvPr id="91" name="Google Shape;91;p3"/>
          <p:cNvSpPr txBox="1"/>
          <p:nvPr/>
        </p:nvSpPr>
        <p:spPr>
          <a:xfrm>
            <a:off x="0" y="-7872"/>
            <a:ext cx="9144000" cy="290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Introduce the agenda (and yourself!) </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0"/>
          <p:cNvSpPr/>
          <p:nvPr/>
        </p:nvSpPr>
        <p:spPr>
          <a:xfrm>
            <a:off x="208225" y="808961"/>
            <a:ext cx="1563624" cy="3833622"/>
          </a:xfrm>
          <a:custGeom>
            <a:rect b="b" l="l" r="r" t="t"/>
            <a:pathLst>
              <a:path extrusionOk="0" h="914400" w="8686800">
                <a:moveTo>
                  <a:pt x="0" y="914400"/>
                </a:moveTo>
                <a:lnTo>
                  <a:pt x="8686800" y="914400"/>
                </a:lnTo>
                <a:lnTo>
                  <a:pt x="8686800" y="0"/>
                </a:lnTo>
                <a:lnTo>
                  <a:pt x="0" y="0"/>
                </a:lnTo>
                <a:lnTo>
                  <a:pt x="0" y="91440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565" name="Google Shape;565;p30"/>
          <p:cNvSpPr txBox="1"/>
          <p:nvPr/>
        </p:nvSpPr>
        <p:spPr>
          <a:xfrm>
            <a:off x="264950" y="1687861"/>
            <a:ext cx="1443300" cy="821100"/>
          </a:xfrm>
          <a:prstGeom prst="rect">
            <a:avLst/>
          </a:prstGeom>
          <a:solidFill>
            <a:srgbClr val="FFFFFF"/>
          </a:solidFill>
          <a:ln>
            <a:noFill/>
          </a:ln>
        </p:spPr>
        <p:txBody>
          <a:bodyPr anchorCtr="0" anchor="ctr" bIns="0" lIns="0" spcFirstLastPara="1" rIns="0" wrap="square" tIns="10500">
            <a:noAutofit/>
          </a:bodyPr>
          <a:lstStyle/>
          <a:p>
            <a:pPr indent="0" lvl="0" marL="5715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Account Based Goal</a:t>
            </a:r>
            <a:endParaRPr b="0" i="1" sz="800" u="none" cap="none" strike="noStrike">
              <a:solidFill>
                <a:srgbClr val="3B4757"/>
              </a:solidFill>
              <a:latin typeface="Arial"/>
              <a:ea typeface="Arial"/>
              <a:cs typeface="Arial"/>
              <a:sym typeface="Arial"/>
            </a:endParaRPr>
          </a:p>
          <a:p>
            <a:pPr indent="0" lvl="0" marL="57150" marR="17393"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Fill in</a:t>
            </a:r>
            <a:endParaRPr b="0" i="0" sz="800" u="none" cap="none" strike="noStrike">
              <a:solidFill>
                <a:srgbClr val="000000"/>
              </a:solidFill>
              <a:latin typeface="Arial"/>
              <a:ea typeface="Arial"/>
              <a:cs typeface="Arial"/>
              <a:sym typeface="Arial"/>
            </a:endParaRPr>
          </a:p>
        </p:txBody>
      </p:sp>
      <p:graphicFrame>
        <p:nvGraphicFramePr>
          <p:cNvPr id="566" name="Google Shape;566;p30"/>
          <p:cNvGraphicFramePr/>
          <p:nvPr/>
        </p:nvGraphicFramePr>
        <p:xfrm>
          <a:off x="1839292" y="802377"/>
          <a:ext cx="3000000" cy="3000000"/>
        </p:xfrm>
        <a:graphic>
          <a:graphicData uri="http://schemas.openxmlformats.org/drawingml/2006/table">
            <a:tbl>
              <a:tblPr bandRow="1" firstRow="1">
                <a:noFill/>
                <a:tableStyleId>{830C13EE-E57A-4629-BB0D-9231C0B6FF6C}</a:tableStyleId>
              </a:tblPr>
              <a:tblGrid>
                <a:gridCol w="1476525"/>
                <a:gridCol w="1396250"/>
                <a:gridCol w="1382325"/>
                <a:gridCol w="1339575"/>
                <a:gridCol w="1470700"/>
              </a:tblGrid>
              <a:tr h="320175">
                <a:tc gridSpan="5">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solidFill>
                            <a:srgbClr val="FFFFFF"/>
                          </a:solidFill>
                          <a:latin typeface="Open Sans"/>
                          <a:ea typeface="Open Sans"/>
                          <a:cs typeface="Open Sans"/>
                          <a:sym typeface="Open Sans"/>
                        </a:rPr>
                        <a:t>Program summary</a:t>
                      </a:r>
                      <a:r>
                        <a:rPr lang="en" sz="1000" u="none" cap="none" strike="noStrike">
                          <a:solidFill>
                            <a:srgbClr val="FFFFFF"/>
                          </a:solidFill>
                          <a:latin typeface="Open Sans"/>
                          <a:ea typeface="Open Sans"/>
                          <a:cs typeface="Open Sans"/>
                          <a:sym typeface="Open Sans"/>
                        </a:rPr>
                        <a:t> - Fill in</a:t>
                      </a:r>
                      <a:endParaRPr sz="1000" u="none" cap="none" strike="noStrike">
                        <a:solidFill>
                          <a:srgbClr val="FFFFFF"/>
                        </a:solidFill>
                        <a:latin typeface="Open Sans"/>
                        <a:ea typeface="Open Sans"/>
                        <a:cs typeface="Open Sans"/>
                        <a:sym typeface="Open Sans"/>
                      </a:endParaRPr>
                    </a:p>
                  </a:txBody>
                  <a:tcPr marT="39075" marB="0" marR="0" marL="0"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dk1"/>
                    </a:solidFill>
                  </a:tcPr>
                </a:tc>
                <a:tc hMerge="1"/>
                <a:tc hMerge="1"/>
                <a:tc hMerge="1"/>
                <a:tc hMerge="1"/>
              </a:tr>
              <a:tr h="215800">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Open Sans"/>
                          <a:ea typeface="Open Sans"/>
                          <a:cs typeface="Open Sans"/>
                          <a:sym typeface="Open Sans"/>
                        </a:rPr>
                        <a:t>Tactics</a:t>
                      </a:r>
                      <a:endParaRPr b="1" sz="1000" u="none" cap="none" strike="noStrike">
                        <a:latin typeface="Open Sans"/>
                        <a:ea typeface="Open Sans"/>
                        <a:cs typeface="Open Sans"/>
                        <a:sym typeface="Open Sans"/>
                      </a:endParaRPr>
                    </a:p>
                  </a:txBody>
                  <a:tcPr marT="3950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lt2"/>
                    </a:solidFill>
                  </a:tcPr>
                </a:tc>
              </a:tr>
              <a:tr h="652125">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3950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Open Sans"/>
                        <a:ea typeface="Open Sans"/>
                        <a:cs typeface="Open Sans"/>
                        <a:sym typeface="Open Sans"/>
                      </a:endParaRPr>
                    </a:p>
                  </a:txBody>
                  <a:tcPr marT="0" marB="0" marR="0" marL="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318825">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Tactic 1</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Tactic 2</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Tactic 3</a:t>
                      </a:r>
                      <a:endParaRPr b="1" i="0" sz="900" u="none" cap="none" strike="noStrike">
                        <a:latin typeface="Arial"/>
                        <a:ea typeface="Arial"/>
                        <a:cs typeface="Arial"/>
                        <a:sym typeface="Arial"/>
                      </a:endParaRPr>
                    </a:p>
                  </a:txBody>
                  <a:tcPr marT="3950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Tactic 4</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latin typeface="Arial"/>
                          <a:ea typeface="Arial"/>
                          <a:cs typeface="Arial"/>
                          <a:sym typeface="Arial"/>
                        </a:rPr>
                        <a:t>Tactic 5</a:t>
                      </a:r>
                      <a:endParaRPr b="1" i="0" sz="900" u="none" cap="none" strike="noStrike">
                        <a:latin typeface="Arial"/>
                        <a:ea typeface="Arial"/>
                        <a:cs typeface="Arial"/>
                        <a:sym typeface="Arial"/>
                      </a:endParaRPr>
                    </a:p>
                  </a:txBody>
                  <a:tcPr marT="0" marB="0" marR="91425" marL="91425" anchor="ctr">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901500">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the unknown contacts &amp; relevant personas at  your target accounts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your target accounts demonstrating intent signals</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Serve ads to the known contacts that you and your sales team have identified</a:t>
                      </a:r>
                      <a:endParaRPr sz="800" u="none" cap="none" strike="noStrike">
                        <a:latin typeface="Arial"/>
                        <a:ea typeface="Arial"/>
                        <a:cs typeface="Arial"/>
                        <a:sym typeface="Arial"/>
                      </a:endParaRPr>
                    </a:p>
                  </a:txBody>
                  <a:tcPr marT="3950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Increase account engagement with </a:t>
                      </a:r>
                      <a:br>
                        <a:rPr lang="en" sz="800" u="none" cap="none" strike="noStrike">
                          <a:latin typeface="Arial"/>
                          <a:ea typeface="Arial"/>
                          <a:cs typeface="Arial"/>
                          <a:sym typeface="Arial"/>
                        </a:rPr>
                      </a:br>
                      <a:r>
                        <a:rPr lang="en" sz="800" u="none" cap="none" strike="noStrike">
                          <a:latin typeface="Arial"/>
                          <a:ea typeface="Arial"/>
                          <a:cs typeface="Arial"/>
                          <a:sym typeface="Arial"/>
                        </a:rPr>
                        <a:t>website visitors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lang="en" sz="800" u="none" cap="none" strike="noStrike">
                          <a:latin typeface="Arial"/>
                          <a:ea typeface="Arial"/>
                          <a:cs typeface="Arial"/>
                          <a:sym typeface="Arial"/>
                        </a:rPr>
                        <a:t>Amplify awareness with personalized sales touches </a:t>
                      </a:r>
                      <a:br>
                        <a:rPr lang="en" sz="800" u="none" cap="none" strike="noStrike">
                          <a:latin typeface="Arial"/>
                          <a:ea typeface="Arial"/>
                          <a:cs typeface="Arial"/>
                          <a:sym typeface="Arial"/>
                        </a:rPr>
                      </a:br>
                      <a:r>
                        <a:rPr lang="en" sz="800" u="none" cap="none" strike="noStrike">
                          <a:latin typeface="Arial"/>
                          <a:ea typeface="Arial"/>
                          <a:cs typeface="Arial"/>
                          <a:sym typeface="Arial"/>
                        </a:rPr>
                        <a:t>to engaged accounts</a:t>
                      </a:r>
                      <a:endParaRPr sz="800" u="none" cap="none" strike="noStrike">
                        <a:latin typeface="Arial"/>
                        <a:ea typeface="Arial"/>
                        <a:cs typeface="Arial"/>
                        <a:sym typeface="Arial"/>
                      </a:endParaRPr>
                    </a:p>
                  </a:txBody>
                  <a:tcPr marT="0" marB="0" marR="91425" marL="91425">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
        <p:nvSpPr>
          <p:cNvPr id="567" name="Google Shape;567;p30"/>
          <p:cNvSpPr txBox="1"/>
          <p:nvPr>
            <p:ph idx="4294967295" type="title"/>
          </p:nvPr>
        </p:nvSpPr>
        <p:spPr>
          <a:xfrm>
            <a:off x="223800" y="333136"/>
            <a:ext cx="8696400" cy="385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a:solidFill>
                  <a:schemeClr val="dk1"/>
                </a:solidFill>
                <a:latin typeface="Arial"/>
                <a:ea typeface="Arial"/>
                <a:cs typeface="Arial"/>
                <a:sym typeface="Arial"/>
              </a:rPr>
              <a:t>ABM Program summary template</a:t>
            </a:r>
            <a:endParaRPr>
              <a:solidFill>
                <a:schemeClr val="dk1"/>
              </a:solidFill>
              <a:latin typeface="Arial"/>
              <a:ea typeface="Arial"/>
              <a:cs typeface="Arial"/>
              <a:sym typeface="Arial"/>
            </a:endParaRPr>
          </a:p>
        </p:txBody>
      </p:sp>
      <p:sp>
        <p:nvSpPr>
          <p:cNvPr id="568" name="Google Shape;568;p30"/>
          <p:cNvSpPr txBox="1"/>
          <p:nvPr/>
        </p:nvSpPr>
        <p:spPr>
          <a:xfrm>
            <a:off x="264950" y="2613143"/>
            <a:ext cx="1443300" cy="869400"/>
          </a:xfrm>
          <a:prstGeom prst="rect">
            <a:avLst/>
          </a:prstGeom>
          <a:solidFill>
            <a:srgbClr val="FFFFFF"/>
          </a:solidFill>
          <a:ln>
            <a:noFill/>
          </a:ln>
        </p:spPr>
        <p:txBody>
          <a:bodyPr anchorCtr="0" anchor="ctr" bIns="0" lIns="0" spcFirstLastPara="1" rIns="0" wrap="square" tIns="10500">
            <a:noAutofit/>
          </a:bodyPr>
          <a:lstStyle/>
          <a:p>
            <a:pPr indent="0" lvl="0" marL="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Account Audience</a:t>
            </a:r>
            <a:endParaRPr b="0" i="1" sz="800" u="none" cap="none" strike="noStrike">
              <a:solidFill>
                <a:srgbClr val="3B4757"/>
              </a:solidFill>
              <a:latin typeface="Arial"/>
              <a:ea typeface="Arial"/>
              <a:cs typeface="Arial"/>
              <a:sym typeface="Arial"/>
            </a:endParaRPr>
          </a:p>
          <a:p>
            <a:pPr indent="0" lvl="0" marL="57150" marR="0"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Fill in</a:t>
            </a:r>
            <a:endParaRPr b="0" i="1" sz="800" u="none" cap="none" strike="noStrike">
              <a:solidFill>
                <a:srgbClr val="3B4757"/>
              </a:solidFill>
              <a:latin typeface="Arial"/>
              <a:ea typeface="Arial"/>
              <a:cs typeface="Arial"/>
              <a:sym typeface="Arial"/>
            </a:endParaRPr>
          </a:p>
        </p:txBody>
      </p:sp>
      <p:sp>
        <p:nvSpPr>
          <p:cNvPr id="569" name="Google Shape;569;p30"/>
          <p:cNvSpPr txBox="1"/>
          <p:nvPr/>
        </p:nvSpPr>
        <p:spPr>
          <a:xfrm>
            <a:off x="257650" y="3586712"/>
            <a:ext cx="1443300" cy="956700"/>
          </a:xfrm>
          <a:prstGeom prst="rect">
            <a:avLst/>
          </a:prstGeom>
          <a:solidFill>
            <a:srgbClr val="FFFFFF"/>
          </a:solidFill>
          <a:ln>
            <a:noFill/>
          </a:ln>
        </p:spPr>
        <p:txBody>
          <a:bodyPr anchorCtr="0" anchor="ctr" bIns="0" lIns="0" spcFirstLastPara="1" rIns="0" wrap="square" tIns="10500">
            <a:noAutofit/>
          </a:bodyPr>
          <a:lstStyle/>
          <a:p>
            <a:pPr indent="0" lvl="0" marL="0" marR="0" rtl="0" algn="ctr">
              <a:lnSpc>
                <a:spcPct val="1083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Contact Audience</a:t>
            </a:r>
            <a:endParaRPr b="0" i="1" sz="800" u="none" cap="none" strike="noStrike">
              <a:solidFill>
                <a:srgbClr val="3B4757"/>
              </a:solidFill>
              <a:latin typeface="Arial"/>
              <a:ea typeface="Arial"/>
              <a:cs typeface="Arial"/>
              <a:sym typeface="Arial"/>
            </a:endParaRPr>
          </a:p>
          <a:p>
            <a:pPr indent="0" lvl="0" marL="57150" marR="0" rtl="0" algn="ctr">
              <a:lnSpc>
                <a:spcPct val="111100"/>
              </a:lnSpc>
              <a:spcBef>
                <a:spcPts val="0"/>
              </a:spcBef>
              <a:spcAft>
                <a:spcPts val="0"/>
              </a:spcAft>
              <a:buClr>
                <a:srgbClr val="000000"/>
              </a:buClr>
              <a:buSzPts val="800"/>
              <a:buFont typeface="Arial"/>
              <a:buNone/>
            </a:pPr>
            <a:r>
              <a:rPr b="0" i="1" lang="en" sz="800" u="none" cap="none" strike="noStrike">
                <a:solidFill>
                  <a:srgbClr val="3B4757"/>
                </a:solidFill>
                <a:latin typeface="Arial"/>
                <a:ea typeface="Arial"/>
                <a:cs typeface="Arial"/>
                <a:sym typeface="Arial"/>
              </a:rPr>
              <a:t>Fill in</a:t>
            </a:r>
            <a:endParaRPr b="0" i="1" sz="800" u="none" cap="none" strike="noStrike">
              <a:solidFill>
                <a:srgbClr val="3B4757"/>
              </a:solidFill>
              <a:latin typeface="Arial"/>
              <a:ea typeface="Arial"/>
              <a:cs typeface="Arial"/>
              <a:sym typeface="Arial"/>
            </a:endParaRPr>
          </a:p>
        </p:txBody>
      </p:sp>
      <p:grpSp>
        <p:nvGrpSpPr>
          <p:cNvPr id="570" name="Google Shape;570;p30"/>
          <p:cNvGrpSpPr/>
          <p:nvPr/>
        </p:nvGrpSpPr>
        <p:grpSpPr>
          <a:xfrm>
            <a:off x="637588" y="885302"/>
            <a:ext cx="683400" cy="730172"/>
            <a:chOff x="705263" y="686766"/>
            <a:chExt cx="683400" cy="730172"/>
          </a:xfrm>
        </p:grpSpPr>
        <p:grpSp>
          <p:nvGrpSpPr>
            <p:cNvPr id="571" name="Google Shape;571;p30"/>
            <p:cNvGrpSpPr/>
            <p:nvPr/>
          </p:nvGrpSpPr>
          <p:grpSpPr>
            <a:xfrm>
              <a:off x="827479" y="923748"/>
              <a:ext cx="438941" cy="393512"/>
              <a:chOff x="338261" y="1270808"/>
              <a:chExt cx="732300" cy="656510"/>
            </a:xfrm>
          </p:grpSpPr>
          <p:sp>
            <p:nvSpPr>
              <p:cNvPr id="572" name="Google Shape;572;p30"/>
              <p:cNvSpPr/>
              <p:nvPr/>
            </p:nvSpPr>
            <p:spPr>
              <a:xfrm rot="10800000">
                <a:off x="568317" y="1692418"/>
                <a:ext cx="271500" cy="2349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0"/>
              <p:cNvSpPr/>
              <p:nvPr/>
            </p:nvSpPr>
            <p:spPr>
              <a:xfrm rot="10800000">
                <a:off x="452971" y="1481605"/>
                <a:ext cx="502200" cy="192000"/>
              </a:xfrm>
              <a:prstGeom prst="trapezoid">
                <a:avLst>
                  <a:gd fmla="val 56123"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0"/>
              <p:cNvSpPr/>
              <p:nvPr/>
            </p:nvSpPr>
            <p:spPr>
              <a:xfrm rot="10800000">
                <a:off x="338261" y="1270808"/>
                <a:ext cx="732300" cy="192000"/>
              </a:xfrm>
              <a:prstGeom prst="trapezoid">
                <a:avLst>
                  <a:gd fmla="val 56178" name="adj"/>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5" name="Google Shape;575;p30"/>
            <p:cNvSpPr/>
            <p:nvPr/>
          </p:nvSpPr>
          <p:spPr>
            <a:xfrm>
              <a:off x="705263" y="733538"/>
              <a:ext cx="683400" cy="683400"/>
            </a:xfrm>
            <a:prstGeom prst="donut">
              <a:avLst>
                <a:gd fmla="val 3057"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0"/>
            <p:cNvSpPr/>
            <p:nvPr/>
          </p:nvSpPr>
          <p:spPr>
            <a:xfrm rot="-6001675">
              <a:off x="932992" y="704240"/>
              <a:ext cx="99927" cy="86459"/>
            </a:xfrm>
            <a:prstGeom prst="triangle">
              <a:avLst>
                <a:gd fmla="val 50000" name="adj"/>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0"/>
            <p:cNvSpPr/>
            <p:nvPr/>
          </p:nvSpPr>
          <p:spPr>
            <a:xfrm rot="-5762162">
              <a:off x="979681" y="697830"/>
              <a:ext cx="99854" cy="8624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8" name="Google Shape;578;p30"/>
          <p:cNvPicPr preferRelativeResize="0"/>
          <p:nvPr/>
        </p:nvPicPr>
        <p:blipFill rotWithShape="1">
          <a:blip r:embed="rId3">
            <a:alphaModFix/>
          </a:blip>
          <a:srcRect b="0" l="0" r="0" t="0"/>
          <a:stretch/>
        </p:blipFill>
        <p:spPr>
          <a:xfrm>
            <a:off x="4956793" y="1427750"/>
            <a:ext cx="953800" cy="460734"/>
          </a:xfrm>
          <a:prstGeom prst="rect">
            <a:avLst/>
          </a:prstGeom>
          <a:noFill/>
          <a:ln>
            <a:noFill/>
          </a:ln>
        </p:spPr>
      </p:pic>
      <p:pic>
        <p:nvPicPr>
          <p:cNvPr id="579" name="Google Shape;579;p30"/>
          <p:cNvPicPr preferRelativeResize="0"/>
          <p:nvPr/>
        </p:nvPicPr>
        <p:blipFill rotWithShape="1">
          <a:blip r:embed="rId4">
            <a:alphaModFix/>
          </a:blip>
          <a:srcRect b="0" l="0" r="0" t="0"/>
          <a:stretch/>
        </p:blipFill>
        <p:spPr>
          <a:xfrm>
            <a:off x="3568800" y="1365149"/>
            <a:ext cx="953802" cy="523325"/>
          </a:xfrm>
          <a:prstGeom prst="rect">
            <a:avLst/>
          </a:prstGeom>
          <a:noFill/>
          <a:ln>
            <a:noFill/>
          </a:ln>
        </p:spPr>
      </p:pic>
      <p:pic>
        <p:nvPicPr>
          <p:cNvPr id="580" name="Google Shape;580;p30"/>
          <p:cNvPicPr preferRelativeResize="0"/>
          <p:nvPr/>
        </p:nvPicPr>
        <p:blipFill rotWithShape="1">
          <a:blip r:embed="rId5">
            <a:alphaModFix/>
          </a:blip>
          <a:srcRect b="0" l="0" r="0" t="0"/>
          <a:stretch/>
        </p:blipFill>
        <p:spPr>
          <a:xfrm>
            <a:off x="6383156" y="1373488"/>
            <a:ext cx="788100" cy="514996"/>
          </a:xfrm>
          <a:prstGeom prst="rect">
            <a:avLst/>
          </a:prstGeom>
          <a:noFill/>
          <a:ln>
            <a:noFill/>
          </a:ln>
        </p:spPr>
      </p:pic>
      <p:pic>
        <p:nvPicPr>
          <p:cNvPr id="581" name="Google Shape;581;p30"/>
          <p:cNvPicPr preferRelativeResize="0"/>
          <p:nvPr/>
        </p:nvPicPr>
        <p:blipFill rotWithShape="1">
          <a:blip r:embed="rId6">
            <a:alphaModFix/>
          </a:blip>
          <a:srcRect b="0" l="0" r="0" t="0"/>
          <a:stretch/>
        </p:blipFill>
        <p:spPr>
          <a:xfrm>
            <a:off x="7694732" y="1485751"/>
            <a:ext cx="926381" cy="344700"/>
          </a:xfrm>
          <a:prstGeom prst="rect">
            <a:avLst/>
          </a:prstGeom>
          <a:noFill/>
          <a:ln>
            <a:noFill/>
          </a:ln>
        </p:spPr>
      </p:pic>
      <p:sp>
        <p:nvSpPr>
          <p:cNvPr id="582" name="Google Shape;582;p30"/>
          <p:cNvSpPr txBox="1"/>
          <p:nvPr>
            <p:ph idx="4294967295" type="body"/>
          </p:nvPr>
        </p:nvSpPr>
        <p:spPr>
          <a:xfrm>
            <a:off x="1839400" y="3456424"/>
            <a:ext cx="7065300" cy="55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800">
                <a:latin typeface="Arial"/>
                <a:ea typeface="Arial"/>
                <a:cs typeface="Arial"/>
                <a:sym typeface="Arial"/>
              </a:rPr>
              <a:t>Fill in</a:t>
            </a:r>
            <a:endParaRPr sz="800">
              <a:latin typeface="Arial"/>
              <a:ea typeface="Arial"/>
              <a:cs typeface="Arial"/>
              <a:sym typeface="Arial"/>
            </a:endParaRPr>
          </a:p>
          <a:p>
            <a:pPr indent="0" lvl="0" marL="0" rtl="0" algn="l">
              <a:lnSpc>
                <a:spcPct val="100000"/>
              </a:lnSpc>
              <a:spcBef>
                <a:spcPts val="0"/>
              </a:spcBef>
              <a:spcAft>
                <a:spcPts val="0"/>
              </a:spcAft>
              <a:buSzPts val="1400"/>
              <a:buNone/>
            </a:pPr>
            <a:r>
              <a:t/>
            </a:r>
            <a:endParaRPr sz="800">
              <a:latin typeface="Arial"/>
              <a:ea typeface="Arial"/>
              <a:cs typeface="Arial"/>
              <a:sym typeface="Arial"/>
            </a:endParaRPr>
          </a:p>
        </p:txBody>
      </p:sp>
      <p:sp>
        <p:nvSpPr>
          <p:cNvPr id="583" name="Google Shape;583;p30"/>
          <p:cNvSpPr txBox="1"/>
          <p:nvPr>
            <p:ph idx="4294967295" type="body"/>
          </p:nvPr>
        </p:nvSpPr>
        <p:spPr>
          <a:xfrm>
            <a:off x="1839400" y="3223799"/>
            <a:ext cx="7065300" cy="232500"/>
          </a:xfrm>
          <a:prstGeom prst="rect">
            <a:avLst/>
          </a:prstGeom>
          <a:solidFill>
            <a:schemeClr val="lt1"/>
          </a:solid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400"/>
              <a:buNone/>
            </a:pPr>
            <a:r>
              <a:rPr lang="en" sz="1100">
                <a:solidFill>
                  <a:srgbClr val="FFFFFF"/>
                </a:solidFill>
                <a:latin typeface="Arial"/>
                <a:ea typeface="Arial"/>
                <a:cs typeface="Arial"/>
                <a:sym typeface="Arial"/>
              </a:rPr>
              <a:t>Outcome</a:t>
            </a:r>
            <a:endParaRPr sz="1100">
              <a:solidFill>
                <a:srgbClr val="FFFFFF"/>
              </a:solidFill>
              <a:latin typeface="Arial"/>
              <a:ea typeface="Arial"/>
              <a:cs typeface="Arial"/>
              <a:sym typeface="Arial"/>
            </a:endParaRPr>
          </a:p>
        </p:txBody>
      </p:sp>
      <p:sp>
        <p:nvSpPr>
          <p:cNvPr id="584" name="Google Shape;584;p30"/>
          <p:cNvSpPr txBox="1"/>
          <p:nvPr>
            <p:ph idx="4294967295" type="body"/>
          </p:nvPr>
        </p:nvSpPr>
        <p:spPr>
          <a:xfrm>
            <a:off x="1839400" y="4298061"/>
            <a:ext cx="7065300" cy="3447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800">
                <a:latin typeface="Arial"/>
                <a:ea typeface="Arial"/>
                <a:cs typeface="Arial"/>
                <a:sym typeface="Arial"/>
              </a:rPr>
              <a:t>Fill in</a:t>
            </a:r>
            <a:endParaRPr sz="800">
              <a:latin typeface="Arial"/>
              <a:ea typeface="Arial"/>
              <a:cs typeface="Arial"/>
              <a:sym typeface="Arial"/>
            </a:endParaRPr>
          </a:p>
        </p:txBody>
      </p:sp>
      <p:sp>
        <p:nvSpPr>
          <p:cNvPr id="585" name="Google Shape;585;p30"/>
          <p:cNvSpPr txBox="1"/>
          <p:nvPr>
            <p:ph idx="4294967295" type="body"/>
          </p:nvPr>
        </p:nvSpPr>
        <p:spPr>
          <a:xfrm>
            <a:off x="1839400" y="4065436"/>
            <a:ext cx="7065300" cy="232500"/>
          </a:xfrm>
          <a:prstGeom prst="rect">
            <a:avLst/>
          </a:prstGeom>
          <a:solidFill>
            <a:schemeClr val="lt1"/>
          </a:solid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400"/>
              <a:buNone/>
            </a:pPr>
            <a:r>
              <a:rPr lang="en" sz="1100">
                <a:solidFill>
                  <a:srgbClr val="FFFFFF"/>
                </a:solidFill>
                <a:latin typeface="Arial"/>
                <a:ea typeface="Arial"/>
                <a:cs typeface="Arial"/>
                <a:sym typeface="Arial"/>
              </a:rPr>
              <a:t>Measurement</a:t>
            </a:r>
            <a:endParaRPr sz="1100">
              <a:solidFill>
                <a:srgbClr val="FFFFFF"/>
              </a:solidFill>
              <a:latin typeface="Arial"/>
              <a:ea typeface="Arial"/>
              <a:cs typeface="Arial"/>
              <a:sym typeface="Arial"/>
            </a:endParaRPr>
          </a:p>
        </p:txBody>
      </p:sp>
      <p:pic>
        <p:nvPicPr>
          <p:cNvPr id="586" name="Google Shape;586;p30"/>
          <p:cNvPicPr preferRelativeResize="0"/>
          <p:nvPr/>
        </p:nvPicPr>
        <p:blipFill rotWithShape="1">
          <a:blip r:embed="rId4">
            <a:alphaModFix/>
          </a:blip>
          <a:srcRect b="0" l="0" r="0" t="0"/>
          <a:stretch/>
        </p:blipFill>
        <p:spPr>
          <a:xfrm>
            <a:off x="2109763" y="1365149"/>
            <a:ext cx="953802" cy="523325"/>
          </a:xfrm>
          <a:prstGeom prst="rect">
            <a:avLst/>
          </a:prstGeom>
          <a:noFill/>
          <a:ln>
            <a:noFill/>
          </a:ln>
        </p:spPr>
      </p:pic>
      <p:cxnSp>
        <p:nvCxnSpPr>
          <p:cNvPr id="587" name="Google Shape;587;p30"/>
          <p:cNvCxnSpPr/>
          <p:nvPr/>
        </p:nvCxnSpPr>
        <p:spPr>
          <a:xfrm>
            <a:off x="213175" y="808961"/>
            <a:ext cx="8685600" cy="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1"/>
          <p:cNvSpPr txBox="1"/>
          <p:nvPr/>
        </p:nvSpPr>
        <p:spPr>
          <a:xfrm>
            <a:off x="386858" y="1993138"/>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chemeClr val="dk1"/>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593" name="Google Shape;593;p31"/>
          <p:cNvSpPr txBox="1"/>
          <p:nvPr/>
        </p:nvSpPr>
        <p:spPr>
          <a:xfrm>
            <a:off x="430350" y="2296567"/>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594" name="Google Shape;594;p31"/>
          <p:cNvSpPr/>
          <p:nvPr/>
        </p:nvSpPr>
        <p:spPr>
          <a:xfrm>
            <a:off x="3258326" y="1412898"/>
            <a:ext cx="461700" cy="419400"/>
          </a:xfrm>
          <a:custGeom>
            <a:rect b="b" l="l" r="r" t="t"/>
            <a:pathLst>
              <a:path extrusionOk="0" h="120000" w="120000">
                <a:moveTo>
                  <a:pt x="114544" y="66000"/>
                </a:moveTo>
                <a:cubicBezTo>
                  <a:pt x="114544" y="69311"/>
                  <a:pt x="112100" y="72000"/>
                  <a:pt x="109088" y="72000"/>
                </a:cubicBezTo>
                <a:lnTo>
                  <a:pt x="109088" y="48000"/>
                </a:lnTo>
                <a:cubicBezTo>
                  <a:pt x="112100" y="48000"/>
                  <a:pt x="114544" y="50688"/>
                  <a:pt x="114544" y="54000"/>
                </a:cubicBezTo>
                <a:cubicBezTo>
                  <a:pt x="114544" y="54000"/>
                  <a:pt x="114544" y="66000"/>
                  <a:pt x="114544" y="66000"/>
                </a:cubicBezTo>
                <a:close/>
                <a:moveTo>
                  <a:pt x="103638" y="111000"/>
                </a:moveTo>
                <a:cubicBezTo>
                  <a:pt x="103638" y="112661"/>
                  <a:pt x="102411" y="114000"/>
                  <a:pt x="100911" y="114000"/>
                </a:cubicBezTo>
                <a:cubicBezTo>
                  <a:pt x="99405" y="114000"/>
                  <a:pt x="98183" y="112661"/>
                  <a:pt x="98183" y="111000"/>
                </a:cubicBezTo>
                <a:lnTo>
                  <a:pt x="98183" y="9000"/>
                </a:lnTo>
                <a:cubicBezTo>
                  <a:pt x="98183" y="7344"/>
                  <a:pt x="99405" y="6000"/>
                  <a:pt x="100911" y="6000"/>
                </a:cubicBezTo>
                <a:cubicBezTo>
                  <a:pt x="102411" y="6000"/>
                  <a:pt x="103638" y="7344"/>
                  <a:pt x="103638" y="9000"/>
                </a:cubicBezTo>
                <a:cubicBezTo>
                  <a:pt x="103638" y="9000"/>
                  <a:pt x="103638" y="111000"/>
                  <a:pt x="103638" y="111000"/>
                </a:cubicBezTo>
                <a:close/>
                <a:moveTo>
                  <a:pt x="92727" y="102244"/>
                </a:moveTo>
                <a:lnTo>
                  <a:pt x="16355" y="75066"/>
                </a:lnTo>
                <a:cubicBezTo>
                  <a:pt x="16355" y="75044"/>
                  <a:pt x="16361" y="75022"/>
                  <a:pt x="16361" y="75000"/>
                </a:cubicBezTo>
                <a:lnTo>
                  <a:pt x="16361" y="45000"/>
                </a:lnTo>
                <a:cubicBezTo>
                  <a:pt x="16361" y="44977"/>
                  <a:pt x="16355" y="44961"/>
                  <a:pt x="16355" y="44938"/>
                </a:cubicBezTo>
                <a:lnTo>
                  <a:pt x="92727" y="17761"/>
                </a:lnTo>
                <a:cubicBezTo>
                  <a:pt x="92727" y="17761"/>
                  <a:pt x="92727" y="102244"/>
                  <a:pt x="92727" y="102244"/>
                </a:cubicBezTo>
                <a:close/>
                <a:moveTo>
                  <a:pt x="69333" y="104027"/>
                </a:moveTo>
                <a:cubicBezTo>
                  <a:pt x="68422" y="107188"/>
                  <a:pt x="65355" y="108933"/>
                  <a:pt x="62483" y="107933"/>
                </a:cubicBezTo>
                <a:lnTo>
                  <a:pt x="33900" y="97916"/>
                </a:lnTo>
                <a:cubicBezTo>
                  <a:pt x="31027" y="96911"/>
                  <a:pt x="29438" y="93538"/>
                  <a:pt x="30355" y="90383"/>
                </a:cubicBezTo>
                <a:lnTo>
                  <a:pt x="31411" y="86722"/>
                </a:lnTo>
                <a:lnTo>
                  <a:pt x="70338" y="100577"/>
                </a:lnTo>
                <a:cubicBezTo>
                  <a:pt x="70338" y="100577"/>
                  <a:pt x="69333" y="104027"/>
                  <a:pt x="69333" y="104027"/>
                </a:cubicBezTo>
                <a:close/>
                <a:moveTo>
                  <a:pt x="10911" y="75000"/>
                </a:moveTo>
                <a:lnTo>
                  <a:pt x="5455" y="75000"/>
                </a:lnTo>
                <a:lnTo>
                  <a:pt x="5455" y="45000"/>
                </a:lnTo>
                <a:lnTo>
                  <a:pt x="10911" y="45000"/>
                </a:lnTo>
                <a:cubicBezTo>
                  <a:pt x="10911" y="45000"/>
                  <a:pt x="10911" y="75000"/>
                  <a:pt x="10911" y="75000"/>
                </a:cubicBezTo>
                <a:close/>
                <a:moveTo>
                  <a:pt x="109088" y="42000"/>
                </a:moveTo>
                <a:lnTo>
                  <a:pt x="109088" y="9000"/>
                </a:lnTo>
                <a:cubicBezTo>
                  <a:pt x="109088" y="4027"/>
                  <a:pt x="105427" y="0"/>
                  <a:pt x="100911" y="0"/>
                </a:cubicBezTo>
                <a:cubicBezTo>
                  <a:pt x="96388" y="0"/>
                  <a:pt x="92727" y="4027"/>
                  <a:pt x="92727" y="9000"/>
                </a:cubicBezTo>
                <a:lnTo>
                  <a:pt x="92727" y="11455"/>
                </a:lnTo>
                <a:lnTo>
                  <a:pt x="13394" y="39688"/>
                </a:lnTo>
                <a:cubicBezTo>
                  <a:pt x="12644" y="39261"/>
                  <a:pt x="11811" y="39000"/>
                  <a:pt x="10911" y="39000"/>
                </a:cubicBezTo>
                <a:lnTo>
                  <a:pt x="5455" y="39000"/>
                </a:lnTo>
                <a:cubicBezTo>
                  <a:pt x="2444" y="39000"/>
                  <a:pt x="0" y="41688"/>
                  <a:pt x="0" y="45000"/>
                </a:cubicBezTo>
                <a:lnTo>
                  <a:pt x="0" y="75000"/>
                </a:lnTo>
                <a:cubicBezTo>
                  <a:pt x="0" y="78316"/>
                  <a:pt x="2444" y="81000"/>
                  <a:pt x="5455" y="81000"/>
                </a:cubicBezTo>
                <a:lnTo>
                  <a:pt x="10911" y="81000"/>
                </a:lnTo>
                <a:cubicBezTo>
                  <a:pt x="11811" y="81000"/>
                  <a:pt x="12644" y="80738"/>
                  <a:pt x="13394" y="80316"/>
                </a:cubicBezTo>
                <a:lnTo>
                  <a:pt x="26222" y="84877"/>
                </a:lnTo>
                <a:lnTo>
                  <a:pt x="25161" y="88561"/>
                </a:lnTo>
                <a:cubicBezTo>
                  <a:pt x="23327" y="94877"/>
                  <a:pt x="26500" y="101622"/>
                  <a:pt x="32238" y="103633"/>
                </a:cubicBezTo>
                <a:lnTo>
                  <a:pt x="60827" y="113644"/>
                </a:lnTo>
                <a:cubicBezTo>
                  <a:pt x="66572" y="115661"/>
                  <a:pt x="72705" y="112166"/>
                  <a:pt x="74533" y="105850"/>
                </a:cubicBezTo>
                <a:lnTo>
                  <a:pt x="75527" y="102427"/>
                </a:lnTo>
                <a:lnTo>
                  <a:pt x="92727" y="108544"/>
                </a:lnTo>
                <a:lnTo>
                  <a:pt x="92727" y="111000"/>
                </a:lnTo>
                <a:cubicBezTo>
                  <a:pt x="92727" y="115972"/>
                  <a:pt x="96388" y="120000"/>
                  <a:pt x="100911" y="120000"/>
                </a:cubicBezTo>
                <a:cubicBezTo>
                  <a:pt x="105427" y="120000"/>
                  <a:pt x="109088" y="115972"/>
                  <a:pt x="109088" y="111000"/>
                </a:cubicBezTo>
                <a:lnTo>
                  <a:pt x="109088" y="78000"/>
                </a:lnTo>
                <a:cubicBezTo>
                  <a:pt x="115116" y="78000"/>
                  <a:pt x="120000" y="72627"/>
                  <a:pt x="120000" y="66000"/>
                </a:cubicBezTo>
                <a:lnTo>
                  <a:pt x="120000" y="54000"/>
                </a:lnTo>
                <a:cubicBezTo>
                  <a:pt x="120000" y="47372"/>
                  <a:pt x="115116" y="42000"/>
                  <a:pt x="109088" y="42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595" name="Google Shape;595;p31"/>
          <p:cNvSpPr/>
          <p:nvPr/>
        </p:nvSpPr>
        <p:spPr>
          <a:xfrm>
            <a:off x="7593897" y="1423387"/>
            <a:ext cx="461700" cy="398700"/>
          </a:xfrm>
          <a:custGeom>
            <a:rect b="b" l="l" r="r" t="t"/>
            <a:pathLst>
              <a:path extrusionOk="0" h="120000" w="120000">
                <a:moveTo>
                  <a:pt x="60000" y="88083"/>
                </a:moveTo>
                <a:lnTo>
                  <a:pt x="9072" y="60000"/>
                </a:lnTo>
                <a:lnTo>
                  <a:pt x="25638" y="50866"/>
                </a:lnTo>
                <a:lnTo>
                  <a:pt x="58827" y="69166"/>
                </a:lnTo>
                <a:lnTo>
                  <a:pt x="58838" y="69144"/>
                </a:lnTo>
                <a:cubicBezTo>
                  <a:pt x="59188" y="69344"/>
                  <a:pt x="59577" y="69472"/>
                  <a:pt x="60000" y="69472"/>
                </a:cubicBezTo>
                <a:cubicBezTo>
                  <a:pt x="60422" y="69472"/>
                  <a:pt x="60811" y="69344"/>
                  <a:pt x="61161" y="69144"/>
                </a:cubicBezTo>
                <a:lnTo>
                  <a:pt x="61172" y="69166"/>
                </a:lnTo>
                <a:lnTo>
                  <a:pt x="94361" y="50866"/>
                </a:lnTo>
                <a:lnTo>
                  <a:pt x="110927" y="60000"/>
                </a:lnTo>
                <a:cubicBezTo>
                  <a:pt x="110927" y="60000"/>
                  <a:pt x="60000" y="88083"/>
                  <a:pt x="60000" y="88083"/>
                </a:cubicBezTo>
                <a:close/>
                <a:moveTo>
                  <a:pt x="110927" y="85261"/>
                </a:moveTo>
                <a:lnTo>
                  <a:pt x="60000" y="113344"/>
                </a:lnTo>
                <a:lnTo>
                  <a:pt x="9072" y="85261"/>
                </a:lnTo>
                <a:lnTo>
                  <a:pt x="25638" y="76127"/>
                </a:lnTo>
                <a:lnTo>
                  <a:pt x="58827" y="94427"/>
                </a:lnTo>
                <a:lnTo>
                  <a:pt x="58838" y="94411"/>
                </a:lnTo>
                <a:cubicBezTo>
                  <a:pt x="59188" y="94605"/>
                  <a:pt x="59577" y="94738"/>
                  <a:pt x="60000" y="94738"/>
                </a:cubicBezTo>
                <a:cubicBezTo>
                  <a:pt x="60422" y="94738"/>
                  <a:pt x="60811" y="94605"/>
                  <a:pt x="61161" y="94411"/>
                </a:cubicBezTo>
                <a:lnTo>
                  <a:pt x="61172" y="94427"/>
                </a:lnTo>
                <a:lnTo>
                  <a:pt x="94361" y="76127"/>
                </a:lnTo>
                <a:cubicBezTo>
                  <a:pt x="94361" y="76127"/>
                  <a:pt x="110927" y="85261"/>
                  <a:pt x="110927" y="85261"/>
                </a:cubicBezTo>
                <a:close/>
                <a:moveTo>
                  <a:pt x="9072" y="34738"/>
                </a:moveTo>
                <a:lnTo>
                  <a:pt x="60000" y="6655"/>
                </a:lnTo>
                <a:lnTo>
                  <a:pt x="110927" y="34738"/>
                </a:lnTo>
                <a:lnTo>
                  <a:pt x="60000" y="62816"/>
                </a:lnTo>
                <a:cubicBezTo>
                  <a:pt x="60000" y="62816"/>
                  <a:pt x="9072" y="34738"/>
                  <a:pt x="9072" y="34738"/>
                </a:cubicBezTo>
                <a:close/>
                <a:moveTo>
                  <a:pt x="120000" y="60000"/>
                </a:moveTo>
                <a:cubicBezTo>
                  <a:pt x="120000" y="58744"/>
                  <a:pt x="119355" y="57683"/>
                  <a:pt x="118438" y="57166"/>
                </a:cubicBezTo>
                <a:lnTo>
                  <a:pt x="118444" y="57150"/>
                </a:lnTo>
                <a:lnTo>
                  <a:pt x="100705" y="47366"/>
                </a:lnTo>
                <a:lnTo>
                  <a:pt x="118444" y="37588"/>
                </a:lnTo>
                <a:lnTo>
                  <a:pt x="118438" y="37566"/>
                </a:lnTo>
                <a:cubicBezTo>
                  <a:pt x="119355" y="37061"/>
                  <a:pt x="120000" y="35994"/>
                  <a:pt x="120000" y="34738"/>
                </a:cubicBezTo>
                <a:cubicBezTo>
                  <a:pt x="120000" y="33483"/>
                  <a:pt x="119355" y="32416"/>
                  <a:pt x="118438" y="31905"/>
                </a:cubicBezTo>
                <a:lnTo>
                  <a:pt x="118444" y="31888"/>
                </a:lnTo>
                <a:lnTo>
                  <a:pt x="61172" y="311"/>
                </a:lnTo>
                <a:lnTo>
                  <a:pt x="61161" y="327"/>
                </a:lnTo>
                <a:cubicBezTo>
                  <a:pt x="60811" y="127"/>
                  <a:pt x="60422" y="0"/>
                  <a:pt x="60000" y="0"/>
                </a:cubicBezTo>
                <a:cubicBezTo>
                  <a:pt x="59577" y="0"/>
                  <a:pt x="59188" y="127"/>
                  <a:pt x="58838" y="327"/>
                </a:cubicBezTo>
                <a:lnTo>
                  <a:pt x="58827" y="311"/>
                </a:lnTo>
                <a:lnTo>
                  <a:pt x="1555" y="31888"/>
                </a:lnTo>
                <a:lnTo>
                  <a:pt x="1561" y="31905"/>
                </a:lnTo>
                <a:cubicBezTo>
                  <a:pt x="644" y="32416"/>
                  <a:pt x="0" y="33483"/>
                  <a:pt x="0" y="34738"/>
                </a:cubicBezTo>
                <a:cubicBezTo>
                  <a:pt x="0" y="35994"/>
                  <a:pt x="644" y="37061"/>
                  <a:pt x="1561" y="37566"/>
                </a:cubicBezTo>
                <a:lnTo>
                  <a:pt x="1555" y="37588"/>
                </a:lnTo>
                <a:lnTo>
                  <a:pt x="19294" y="47366"/>
                </a:lnTo>
                <a:lnTo>
                  <a:pt x="1555" y="57150"/>
                </a:lnTo>
                <a:lnTo>
                  <a:pt x="1561" y="57166"/>
                </a:lnTo>
                <a:cubicBezTo>
                  <a:pt x="644" y="57683"/>
                  <a:pt x="0" y="58744"/>
                  <a:pt x="0" y="60000"/>
                </a:cubicBezTo>
                <a:cubicBezTo>
                  <a:pt x="0" y="61255"/>
                  <a:pt x="644" y="62322"/>
                  <a:pt x="1561" y="62833"/>
                </a:cubicBezTo>
                <a:lnTo>
                  <a:pt x="1555" y="62850"/>
                </a:lnTo>
                <a:lnTo>
                  <a:pt x="19294" y="72633"/>
                </a:lnTo>
                <a:lnTo>
                  <a:pt x="1555" y="82411"/>
                </a:lnTo>
                <a:lnTo>
                  <a:pt x="1561" y="82433"/>
                </a:lnTo>
                <a:cubicBezTo>
                  <a:pt x="644" y="82944"/>
                  <a:pt x="0" y="84005"/>
                  <a:pt x="0" y="85261"/>
                </a:cubicBezTo>
                <a:cubicBezTo>
                  <a:pt x="0" y="86522"/>
                  <a:pt x="644" y="87583"/>
                  <a:pt x="1561" y="88094"/>
                </a:cubicBezTo>
                <a:lnTo>
                  <a:pt x="1555" y="88111"/>
                </a:lnTo>
                <a:lnTo>
                  <a:pt x="58827" y="119688"/>
                </a:lnTo>
                <a:lnTo>
                  <a:pt x="58838" y="119672"/>
                </a:lnTo>
                <a:cubicBezTo>
                  <a:pt x="59188" y="119872"/>
                  <a:pt x="59577" y="120000"/>
                  <a:pt x="60000" y="120000"/>
                </a:cubicBezTo>
                <a:cubicBezTo>
                  <a:pt x="60422" y="120000"/>
                  <a:pt x="60811" y="119872"/>
                  <a:pt x="61161" y="119672"/>
                </a:cubicBezTo>
                <a:lnTo>
                  <a:pt x="61172" y="119688"/>
                </a:lnTo>
                <a:lnTo>
                  <a:pt x="118444" y="88111"/>
                </a:lnTo>
                <a:lnTo>
                  <a:pt x="118438" y="88094"/>
                </a:lnTo>
                <a:cubicBezTo>
                  <a:pt x="119355" y="87583"/>
                  <a:pt x="120000" y="86522"/>
                  <a:pt x="120000" y="85261"/>
                </a:cubicBezTo>
                <a:cubicBezTo>
                  <a:pt x="120000" y="84005"/>
                  <a:pt x="119355" y="82944"/>
                  <a:pt x="118438" y="82433"/>
                </a:cubicBezTo>
                <a:lnTo>
                  <a:pt x="118444" y="82411"/>
                </a:lnTo>
                <a:lnTo>
                  <a:pt x="100705" y="72633"/>
                </a:lnTo>
                <a:lnTo>
                  <a:pt x="118444" y="62850"/>
                </a:lnTo>
                <a:lnTo>
                  <a:pt x="118438" y="62833"/>
                </a:lnTo>
                <a:cubicBezTo>
                  <a:pt x="119355" y="62322"/>
                  <a:pt x="120000" y="61255"/>
                  <a:pt x="120000" y="60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596" name="Google Shape;596;p31"/>
          <p:cNvSpPr/>
          <p:nvPr/>
        </p:nvSpPr>
        <p:spPr>
          <a:xfrm>
            <a:off x="1038868" y="3147407"/>
            <a:ext cx="461700" cy="3357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597" name="Google Shape;597;p31"/>
          <p:cNvSpPr/>
          <p:nvPr/>
        </p:nvSpPr>
        <p:spPr>
          <a:xfrm>
            <a:off x="5528496" y="1439217"/>
            <a:ext cx="450300" cy="450300"/>
          </a:xfrm>
          <a:custGeom>
            <a:rect b="b" l="l" r="r" t="t"/>
            <a:pathLst>
              <a:path extrusionOk="0" h="120000" w="120000">
                <a:moveTo>
                  <a:pt x="100405" y="96550"/>
                </a:moveTo>
                <a:lnTo>
                  <a:pt x="86905" y="83050"/>
                </a:lnTo>
                <a:cubicBezTo>
                  <a:pt x="92222" y="76844"/>
                  <a:pt x="95455" y="68811"/>
                  <a:pt x="95455" y="60000"/>
                </a:cubicBezTo>
                <a:cubicBezTo>
                  <a:pt x="95455" y="51188"/>
                  <a:pt x="92222" y="43150"/>
                  <a:pt x="86905" y="36950"/>
                </a:cubicBezTo>
                <a:lnTo>
                  <a:pt x="100405" y="23450"/>
                </a:lnTo>
                <a:cubicBezTo>
                  <a:pt x="109161" y="33127"/>
                  <a:pt x="114544" y="45922"/>
                  <a:pt x="114544" y="60000"/>
                </a:cubicBezTo>
                <a:cubicBezTo>
                  <a:pt x="114544" y="74083"/>
                  <a:pt x="109161" y="86872"/>
                  <a:pt x="100405" y="96550"/>
                </a:cubicBezTo>
                <a:moveTo>
                  <a:pt x="60000" y="114550"/>
                </a:moveTo>
                <a:cubicBezTo>
                  <a:pt x="45916" y="114550"/>
                  <a:pt x="33127" y="109166"/>
                  <a:pt x="23450" y="100405"/>
                </a:cubicBezTo>
                <a:lnTo>
                  <a:pt x="36950" y="86905"/>
                </a:lnTo>
                <a:cubicBezTo>
                  <a:pt x="43150" y="92222"/>
                  <a:pt x="51188" y="95455"/>
                  <a:pt x="60000" y="95455"/>
                </a:cubicBezTo>
                <a:cubicBezTo>
                  <a:pt x="68811" y="95455"/>
                  <a:pt x="76850" y="92222"/>
                  <a:pt x="83050" y="86905"/>
                </a:cubicBezTo>
                <a:lnTo>
                  <a:pt x="96550" y="100405"/>
                </a:lnTo>
                <a:cubicBezTo>
                  <a:pt x="86872" y="109166"/>
                  <a:pt x="74077" y="114550"/>
                  <a:pt x="60000" y="114550"/>
                </a:cubicBezTo>
                <a:moveTo>
                  <a:pt x="5455" y="60000"/>
                </a:moveTo>
                <a:cubicBezTo>
                  <a:pt x="5455" y="45922"/>
                  <a:pt x="10833" y="33127"/>
                  <a:pt x="19594" y="23450"/>
                </a:cubicBezTo>
                <a:lnTo>
                  <a:pt x="33094" y="36950"/>
                </a:lnTo>
                <a:cubicBezTo>
                  <a:pt x="27772" y="43150"/>
                  <a:pt x="24544" y="51188"/>
                  <a:pt x="24544" y="60000"/>
                </a:cubicBezTo>
                <a:cubicBezTo>
                  <a:pt x="24544" y="68811"/>
                  <a:pt x="27772" y="76844"/>
                  <a:pt x="33094" y="83050"/>
                </a:cubicBezTo>
                <a:lnTo>
                  <a:pt x="19594" y="96550"/>
                </a:lnTo>
                <a:cubicBezTo>
                  <a:pt x="10833" y="86872"/>
                  <a:pt x="5455" y="74083"/>
                  <a:pt x="5455" y="60000"/>
                </a:cubicBezTo>
                <a:moveTo>
                  <a:pt x="90000" y="60000"/>
                </a:moveTo>
                <a:cubicBezTo>
                  <a:pt x="90000" y="76566"/>
                  <a:pt x="76566" y="90000"/>
                  <a:pt x="60000" y="90000"/>
                </a:cubicBezTo>
                <a:cubicBezTo>
                  <a:pt x="43427" y="90000"/>
                  <a:pt x="30000" y="76566"/>
                  <a:pt x="30000" y="60000"/>
                </a:cubicBezTo>
                <a:cubicBezTo>
                  <a:pt x="30000" y="43427"/>
                  <a:pt x="43427" y="30000"/>
                  <a:pt x="60000" y="30000"/>
                </a:cubicBezTo>
                <a:cubicBezTo>
                  <a:pt x="76566" y="30000"/>
                  <a:pt x="90000" y="43427"/>
                  <a:pt x="90000" y="60000"/>
                </a:cubicBezTo>
                <a:moveTo>
                  <a:pt x="60000" y="5455"/>
                </a:moveTo>
                <a:cubicBezTo>
                  <a:pt x="74077" y="5455"/>
                  <a:pt x="86872" y="10833"/>
                  <a:pt x="96550" y="19594"/>
                </a:cubicBezTo>
                <a:lnTo>
                  <a:pt x="83050" y="33094"/>
                </a:lnTo>
                <a:cubicBezTo>
                  <a:pt x="76844" y="27772"/>
                  <a:pt x="68811" y="24544"/>
                  <a:pt x="60000" y="24544"/>
                </a:cubicBezTo>
                <a:cubicBezTo>
                  <a:pt x="51188" y="24544"/>
                  <a:pt x="43150" y="27772"/>
                  <a:pt x="36950" y="33094"/>
                </a:cubicBezTo>
                <a:lnTo>
                  <a:pt x="23450" y="19594"/>
                </a:lnTo>
                <a:cubicBezTo>
                  <a:pt x="33127" y="10833"/>
                  <a:pt x="45916" y="5455"/>
                  <a:pt x="60000" y="5455"/>
                </a:cubicBezTo>
                <a:moveTo>
                  <a:pt x="60000" y="0"/>
                </a:moveTo>
                <a:cubicBezTo>
                  <a:pt x="26861" y="0"/>
                  <a:pt x="0" y="26861"/>
                  <a:pt x="0" y="60000"/>
                </a:cubicBezTo>
                <a:cubicBezTo>
                  <a:pt x="0" y="93133"/>
                  <a:pt x="26861" y="120000"/>
                  <a:pt x="60000" y="120000"/>
                </a:cubicBezTo>
                <a:cubicBezTo>
                  <a:pt x="93133" y="120000"/>
                  <a:pt x="120000" y="93133"/>
                  <a:pt x="120000" y="60000"/>
                </a:cubicBezTo>
                <a:cubicBezTo>
                  <a:pt x="120000" y="26861"/>
                  <a:pt x="93133" y="0"/>
                  <a:pt x="60000" y="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598" name="Google Shape;598;p31"/>
          <p:cNvSpPr/>
          <p:nvPr/>
        </p:nvSpPr>
        <p:spPr>
          <a:xfrm>
            <a:off x="7615056" y="3120782"/>
            <a:ext cx="419400" cy="419400"/>
          </a:xfrm>
          <a:custGeom>
            <a:rect b="b" l="l" r="r" t="t"/>
            <a:pathLst>
              <a:path extrusionOk="0" h="120000" w="12000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599" name="Google Shape;599;p31"/>
          <p:cNvSpPr/>
          <p:nvPr/>
        </p:nvSpPr>
        <p:spPr>
          <a:xfrm>
            <a:off x="1022372" y="1375287"/>
            <a:ext cx="494700" cy="494700"/>
          </a:xfrm>
          <a:custGeom>
            <a:rect b="b" l="l" r="r" t="t"/>
            <a:pathLst>
              <a:path extrusionOk="0" h="120000" w="12000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600" name="Google Shape;600;p31"/>
          <p:cNvSpPr/>
          <p:nvPr/>
        </p:nvSpPr>
        <p:spPr>
          <a:xfrm>
            <a:off x="3295375" y="3118845"/>
            <a:ext cx="387600" cy="387600"/>
          </a:xfrm>
          <a:custGeom>
            <a:rect b="b" l="l" r="r" t="t"/>
            <a:pathLst>
              <a:path extrusionOk="0" h="120000" w="120000">
                <a:moveTo>
                  <a:pt x="114544" y="109088"/>
                </a:moveTo>
                <a:cubicBezTo>
                  <a:pt x="114544" y="112105"/>
                  <a:pt x="112100" y="114550"/>
                  <a:pt x="109088" y="114550"/>
                </a:cubicBezTo>
                <a:lnTo>
                  <a:pt x="10911" y="114550"/>
                </a:lnTo>
                <a:cubicBezTo>
                  <a:pt x="7894" y="114550"/>
                  <a:pt x="5455" y="112105"/>
                  <a:pt x="5455" y="109088"/>
                </a:cubicBezTo>
                <a:lnTo>
                  <a:pt x="5455" y="10911"/>
                </a:lnTo>
                <a:cubicBezTo>
                  <a:pt x="5455" y="7900"/>
                  <a:pt x="7894"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23855" y="98183"/>
                </a:moveTo>
                <a:lnTo>
                  <a:pt x="46533" y="59622"/>
                </a:lnTo>
                <a:lnTo>
                  <a:pt x="60211" y="80138"/>
                </a:lnTo>
                <a:cubicBezTo>
                  <a:pt x="60344" y="80466"/>
                  <a:pt x="60544" y="80755"/>
                  <a:pt x="60788" y="81005"/>
                </a:cubicBezTo>
                <a:lnTo>
                  <a:pt x="60800" y="81016"/>
                </a:lnTo>
                <a:cubicBezTo>
                  <a:pt x="61294" y="81516"/>
                  <a:pt x="61972" y="81816"/>
                  <a:pt x="62727" y="81816"/>
                </a:cubicBezTo>
                <a:cubicBezTo>
                  <a:pt x="63483" y="81816"/>
                  <a:pt x="64161" y="81516"/>
                  <a:pt x="64655" y="81016"/>
                </a:cubicBezTo>
                <a:lnTo>
                  <a:pt x="76033" y="69644"/>
                </a:lnTo>
                <a:lnTo>
                  <a:pt x="95788" y="98183"/>
                </a:lnTo>
                <a:cubicBezTo>
                  <a:pt x="95788" y="98183"/>
                  <a:pt x="23855" y="98183"/>
                  <a:pt x="23855" y="98183"/>
                </a:cubicBezTo>
                <a:close/>
                <a:moveTo>
                  <a:pt x="103444" y="99900"/>
                </a:moveTo>
                <a:lnTo>
                  <a:pt x="103427" y="99877"/>
                </a:lnTo>
                <a:cubicBezTo>
                  <a:pt x="103277" y="99516"/>
                  <a:pt x="103061" y="99211"/>
                  <a:pt x="102783" y="98944"/>
                </a:cubicBezTo>
                <a:lnTo>
                  <a:pt x="78894" y="64444"/>
                </a:lnTo>
                <a:lnTo>
                  <a:pt x="78888" y="64450"/>
                </a:lnTo>
                <a:cubicBezTo>
                  <a:pt x="78483" y="63444"/>
                  <a:pt x="77511" y="62727"/>
                  <a:pt x="76361" y="62727"/>
                </a:cubicBezTo>
                <a:cubicBezTo>
                  <a:pt x="75611" y="62727"/>
                  <a:pt x="74933" y="63033"/>
                  <a:pt x="74433" y="63527"/>
                </a:cubicBezTo>
                <a:lnTo>
                  <a:pt x="63111" y="74850"/>
                </a:lnTo>
                <a:lnTo>
                  <a:pt x="48877" y="53500"/>
                </a:lnTo>
                <a:cubicBezTo>
                  <a:pt x="48466" y="52516"/>
                  <a:pt x="47500" y="51816"/>
                  <a:pt x="46361" y="51816"/>
                </a:cubicBezTo>
                <a:cubicBezTo>
                  <a:pt x="45416" y="51816"/>
                  <a:pt x="44627" y="52333"/>
                  <a:pt x="44138" y="53061"/>
                </a:cubicBezTo>
                <a:lnTo>
                  <a:pt x="44094" y="53033"/>
                </a:lnTo>
                <a:lnTo>
                  <a:pt x="16822" y="99394"/>
                </a:lnTo>
                <a:lnTo>
                  <a:pt x="16866" y="99427"/>
                </a:lnTo>
                <a:cubicBezTo>
                  <a:pt x="16572" y="99855"/>
                  <a:pt x="16361" y="100350"/>
                  <a:pt x="16361" y="100911"/>
                </a:cubicBezTo>
                <a:cubicBezTo>
                  <a:pt x="16361" y="102416"/>
                  <a:pt x="17583" y="103638"/>
                  <a:pt x="19088" y="103638"/>
                </a:cubicBezTo>
                <a:lnTo>
                  <a:pt x="100911" y="103638"/>
                </a:lnTo>
                <a:cubicBezTo>
                  <a:pt x="102416" y="103638"/>
                  <a:pt x="103638" y="102416"/>
                  <a:pt x="103638" y="100911"/>
                </a:cubicBezTo>
                <a:cubicBezTo>
                  <a:pt x="103638" y="100550"/>
                  <a:pt x="103555" y="100216"/>
                  <a:pt x="103433" y="99905"/>
                </a:cubicBezTo>
                <a:cubicBezTo>
                  <a:pt x="103433" y="99905"/>
                  <a:pt x="103444" y="99900"/>
                  <a:pt x="103444" y="99900"/>
                </a:cubicBezTo>
                <a:close/>
                <a:moveTo>
                  <a:pt x="30000" y="21816"/>
                </a:moveTo>
                <a:cubicBezTo>
                  <a:pt x="34516" y="21816"/>
                  <a:pt x="38183" y="25483"/>
                  <a:pt x="38183" y="30000"/>
                </a:cubicBezTo>
                <a:cubicBezTo>
                  <a:pt x="38183" y="34522"/>
                  <a:pt x="34516" y="38183"/>
                  <a:pt x="30000" y="38183"/>
                </a:cubicBezTo>
                <a:cubicBezTo>
                  <a:pt x="25483" y="38183"/>
                  <a:pt x="21816" y="34522"/>
                  <a:pt x="21816" y="30000"/>
                </a:cubicBezTo>
                <a:cubicBezTo>
                  <a:pt x="21816" y="25483"/>
                  <a:pt x="25483" y="21816"/>
                  <a:pt x="30000" y="21816"/>
                </a:cubicBezTo>
                <a:moveTo>
                  <a:pt x="30000" y="43638"/>
                </a:moveTo>
                <a:cubicBezTo>
                  <a:pt x="37533" y="43638"/>
                  <a:pt x="43638" y="37533"/>
                  <a:pt x="43638" y="30000"/>
                </a:cubicBezTo>
                <a:cubicBezTo>
                  <a:pt x="43638" y="22472"/>
                  <a:pt x="37533" y="16361"/>
                  <a:pt x="30000" y="16361"/>
                </a:cubicBezTo>
                <a:cubicBezTo>
                  <a:pt x="22466" y="16361"/>
                  <a:pt x="16361" y="22472"/>
                  <a:pt x="16361" y="30000"/>
                </a:cubicBezTo>
                <a:cubicBezTo>
                  <a:pt x="16361" y="37533"/>
                  <a:pt x="22466" y="43638"/>
                  <a:pt x="30000" y="43638"/>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601" name="Google Shape;601;p31"/>
          <p:cNvSpPr/>
          <p:nvPr/>
        </p:nvSpPr>
        <p:spPr>
          <a:xfrm>
            <a:off x="5559845" y="3147751"/>
            <a:ext cx="387600" cy="352500"/>
          </a:xfrm>
          <a:custGeom>
            <a:rect b="b" l="l" r="r" t="t"/>
            <a:pathLst>
              <a:path extrusionOk="0" h="120000" w="120000">
                <a:moveTo>
                  <a:pt x="95455" y="69000"/>
                </a:moveTo>
                <a:cubicBezTo>
                  <a:pt x="90933" y="69000"/>
                  <a:pt x="87272" y="64966"/>
                  <a:pt x="87272" y="60000"/>
                </a:cubicBezTo>
                <a:cubicBezTo>
                  <a:pt x="87272" y="55033"/>
                  <a:pt x="90933" y="51000"/>
                  <a:pt x="95455" y="51000"/>
                </a:cubicBezTo>
                <a:cubicBezTo>
                  <a:pt x="99972" y="51000"/>
                  <a:pt x="103638" y="55033"/>
                  <a:pt x="103638" y="60000"/>
                </a:cubicBezTo>
                <a:cubicBezTo>
                  <a:pt x="103638" y="64966"/>
                  <a:pt x="99972" y="69000"/>
                  <a:pt x="95455" y="69000"/>
                </a:cubicBezTo>
                <a:moveTo>
                  <a:pt x="117272" y="57000"/>
                </a:moveTo>
                <a:lnTo>
                  <a:pt x="108816" y="57000"/>
                </a:lnTo>
                <a:cubicBezTo>
                  <a:pt x="107555" y="50155"/>
                  <a:pt x="102050" y="45000"/>
                  <a:pt x="95455" y="45000"/>
                </a:cubicBezTo>
                <a:cubicBezTo>
                  <a:pt x="88855" y="45000"/>
                  <a:pt x="83355" y="50155"/>
                  <a:pt x="82094" y="57000"/>
                </a:cubicBezTo>
                <a:lnTo>
                  <a:pt x="2727" y="57000"/>
                </a:lnTo>
                <a:cubicBezTo>
                  <a:pt x="1222" y="57000"/>
                  <a:pt x="0" y="58344"/>
                  <a:pt x="0" y="60000"/>
                </a:cubicBezTo>
                <a:cubicBezTo>
                  <a:pt x="0" y="61655"/>
                  <a:pt x="1222" y="63000"/>
                  <a:pt x="2727" y="63000"/>
                </a:cubicBezTo>
                <a:lnTo>
                  <a:pt x="82094" y="63000"/>
                </a:lnTo>
                <a:cubicBezTo>
                  <a:pt x="83355" y="69844"/>
                  <a:pt x="88855" y="75000"/>
                  <a:pt x="95455" y="75000"/>
                </a:cubicBezTo>
                <a:cubicBezTo>
                  <a:pt x="102050" y="75000"/>
                  <a:pt x="107555" y="69844"/>
                  <a:pt x="108816" y="63000"/>
                </a:cubicBezTo>
                <a:lnTo>
                  <a:pt x="117272" y="63000"/>
                </a:lnTo>
                <a:cubicBezTo>
                  <a:pt x="118777" y="63000"/>
                  <a:pt x="120000" y="61655"/>
                  <a:pt x="120000" y="60000"/>
                </a:cubicBezTo>
                <a:cubicBezTo>
                  <a:pt x="120000" y="58344"/>
                  <a:pt x="118777" y="57000"/>
                  <a:pt x="117272" y="57000"/>
                </a:cubicBezTo>
                <a:moveTo>
                  <a:pt x="30000" y="6000"/>
                </a:moveTo>
                <a:cubicBezTo>
                  <a:pt x="34522" y="6000"/>
                  <a:pt x="38183" y="10033"/>
                  <a:pt x="38183" y="15000"/>
                </a:cubicBezTo>
                <a:cubicBezTo>
                  <a:pt x="38183" y="19972"/>
                  <a:pt x="34522" y="24000"/>
                  <a:pt x="30000" y="24000"/>
                </a:cubicBezTo>
                <a:cubicBezTo>
                  <a:pt x="25477" y="24000"/>
                  <a:pt x="21816" y="19972"/>
                  <a:pt x="21816" y="15000"/>
                </a:cubicBezTo>
                <a:cubicBezTo>
                  <a:pt x="21816" y="10033"/>
                  <a:pt x="25477" y="6000"/>
                  <a:pt x="30000" y="6000"/>
                </a:cubicBezTo>
                <a:moveTo>
                  <a:pt x="2727" y="18000"/>
                </a:moveTo>
                <a:lnTo>
                  <a:pt x="16638" y="18000"/>
                </a:lnTo>
                <a:cubicBezTo>
                  <a:pt x="17900" y="24844"/>
                  <a:pt x="23405" y="30000"/>
                  <a:pt x="30000" y="30000"/>
                </a:cubicBezTo>
                <a:cubicBezTo>
                  <a:pt x="36594" y="30000"/>
                  <a:pt x="42100" y="24844"/>
                  <a:pt x="43361" y="18000"/>
                </a:cubicBezTo>
                <a:lnTo>
                  <a:pt x="117272" y="18000"/>
                </a:lnTo>
                <a:cubicBezTo>
                  <a:pt x="118777" y="18000"/>
                  <a:pt x="120000" y="16661"/>
                  <a:pt x="120000" y="15000"/>
                </a:cubicBezTo>
                <a:cubicBezTo>
                  <a:pt x="120000" y="13344"/>
                  <a:pt x="118777" y="12000"/>
                  <a:pt x="117272" y="12000"/>
                </a:cubicBezTo>
                <a:lnTo>
                  <a:pt x="43361" y="12000"/>
                </a:lnTo>
                <a:cubicBezTo>
                  <a:pt x="42100" y="5155"/>
                  <a:pt x="36594" y="0"/>
                  <a:pt x="30000" y="0"/>
                </a:cubicBezTo>
                <a:cubicBezTo>
                  <a:pt x="23405" y="0"/>
                  <a:pt x="17900" y="5155"/>
                  <a:pt x="16638" y="12000"/>
                </a:cubicBezTo>
                <a:lnTo>
                  <a:pt x="2727" y="12000"/>
                </a:lnTo>
                <a:cubicBezTo>
                  <a:pt x="1222" y="12000"/>
                  <a:pt x="0" y="13344"/>
                  <a:pt x="0" y="15000"/>
                </a:cubicBezTo>
                <a:cubicBezTo>
                  <a:pt x="0" y="16661"/>
                  <a:pt x="1222" y="18000"/>
                  <a:pt x="2727" y="18000"/>
                </a:cubicBezTo>
                <a:moveTo>
                  <a:pt x="51816" y="113994"/>
                </a:moveTo>
                <a:cubicBezTo>
                  <a:pt x="47300" y="113994"/>
                  <a:pt x="43638" y="109966"/>
                  <a:pt x="43638" y="104994"/>
                </a:cubicBezTo>
                <a:cubicBezTo>
                  <a:pt x="43638" y="100027"/>
                  <a:pt x="47300" y="95994"/>
                  <a:pt x="51816" y="95994"/>
                </a:cubicBezTo>
                <a:cubicBezTo>
                  <a:pt x="56338" y="95994"/>
                  <a:pt x="60000" y="100027"/>
                  <a:pt x="60000" y="104994"/>
                </a:cubicBezTo>
                <a:cubicBezTo>
                  <a:pt x="60000" y="109966"/>
                  <a:pt x="56338" y="113994"/>
                  <a:pt x="51816" y="113994"/>
                </a:cubicBezTo>
                <a:moveTo>
                  <a:pt x="117272" y="101994"/>
                </a:moveTo>
                <a:lnTo>
                  <a:pt x="65177" y="101994"/>
                </a:lnTo>
                <a:cubicBezTo>
                  <a:pt x="63916" y="95150"/>
                  <a:pt x="58416" y="89994"/>
                  <a:pt x="51816" y="89994"/>
                </a:cubicBezTo>
                <a:cubicBezTo>
                  <a:pt x="45222" y="89994"/>
                  <a:pt x="39722" y="95150"/>
                  <a:pt x="38455" y="101994"/>
                </a:cubicBezTo>
                <a:lnTo>
                  <a:pt x="2727" y="101994"/>
                </a:lnTo>
                <a:cubicBezTo>
                  <a:pt x="1222" y="101994"/>
                  <a:pt x="0" y="103338"/>
                  <a:pt x="0" y="104994"/>
                </a:cubicBezTo>
                <a:cubicBezTo>
                  <a:pt x="0" y="106655"/>
                  <a:pt x="1222" y="107994"/>
                  <a:pt x="2727" y="107994"/>
                </a:cubicBezTo>
                <a:lnTo>
                  <a:pt x="38455" y="107994"/>
                </a:lnTo>
                <a:cubicBezTo>
                  <a:pt x="39722" y="114844"/>
                  <a:pt x="45222" y="120000"/>
                  <a:pt x="51816" y="120000"/>
                </a:cubicBezTo>
                <a:cubicBezTo>
                  <a:pt x="58416" y="120000"/>
                  <a:pt x="63916" y="114844"/>
                  <a:pt x="65177" y="107994"/>
                </a:cubicBezTo>
                <a:lnTo>
                  <a:pt x="117272" y="107994"/>
                </a:lnTo>
                <a:cubicBezTo>
                  <a:pt x="118777" y="107994"/>
                  <a:pt x="120000" y="106655"/>
                  <a:pt x="120000" y="104994"/>
                </a:cubicBezTo>
                <a:cubicBezTo>
                  <a:pt x="120000" y="103338"/>
                  <a:pt x="118777" y="101994"/>
                  <a:pt x="117272" y="101994"/>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602" name="Google Shape;602;p31"/>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Overview slide template</a:t>
            </a:r>
            <a:endParaRPr>
              <a:latin typeface="Arial"/>
              <a:ea typeface="Arial"/>
              <a:cs typeface="Arial"/>
              <a:sym typeface="Arial"/>
            </a:endParaRPr>
          </a:p>
        </p:txBody>
      </p:sp>
      <p:sp>
        <p:nvSpPr>
          <p:cNvPr id="603" name="Google Shape;603;p31"/>
          <p:cNvSpPr txBox="1"/>
          <p:nvPr/>
        </p:nvSpPr>
        <p:spPr>
          <a:xfrm>
            <a:off x="2638075" y="2296567"/>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4" name="Google Shape;604;p31"/>
          <p:cNvSpPr txBox="1"/>
          <p:nvPr/>
        </p:nvSpPr>
        <p:spPr>
          <a:xfrm>
            <a:off x="4902550" y="2296567"/>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5" name="Google Shape;605;p31"/>
          <p:cNvSpPr txBox="1"/>
          <p:nvPr/>
        </p:nvSpPr>
        <p:spPr>
          <a:xfrm>
            <a:off x="6997500" y="2296567"/>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6" name="Google Shape;606;p31"/>
          <p:cNvSpPr txBox="1"/>
          <p:nvPr/>
        </p:nvSpPr>
        <p:spPr>
          <a:xfrm>
            <a:off x="446375" y="3915492"/>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7" name="Google Shape;607;p31"/>
          <p:cNvSpPr txBox="1"/>
          <p:nvPr/>
        </p:nvSpPr>
        <p:spPr>
          <a:xfrm>
            <a:off x="2654100" y="3915492"/>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8" name="Google Shape;608;p31"/>
          <p:cNvSpPr txBox="1"/>
          <p:nvPr/>
        </p:nvSpPr>
        <p:spPr>
          <a:xfrm>
            <a:off x="4902550" y="3915492"/>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09" name="Google Shape;609;p31"/>
          <p:cNvSpPr txBox="1"/>
          <p:nvPr/>
        </p:nvSpPr>
        <p:spPr>
          <a:xfrm>
            <a:off x="6997500" y="3915492"/>
            <a:ext cx="1702200" cy="450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Place short copy here—1 sentence max is suggested. </a:t>
            </a:r>
            <a:endParaRPr b="0" i="0" sz="1000" u="none" cap="none" strike="noStrike">
              <a:solidFill>
                <a:schemeClr val="lt1"/>
              </a:solidFill>
              <a:latin typeface="Arial"/>
              <a:ea typeface="Arial"/>
              <a:cs typeface="Arial"/>
              <a:sym typeface="Arial"/>
            </a:endParaRPr>
          </a:p>
        </p:txBody>
      </p:sp>
      <p:sp>
        <p:nvSpPr>
          <p:cNvPr id="610" name="Google Shape;610;p31"/>
          <p:cNvSpPr txBox="1"/>
          <p:nvPr/>
        </p:nvSpPr>
        <p:spPr>
          <a:xfrm>
            <a:off x="2578558" y="1993138"/>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1" name="Google Shape;611;p31"/>
          <p:cNvSpPr txBox="1"/>
          <p:nvPr/>
        </p:nvSpPr>
        <p:spPr>
          <a:xfrm>
            <a:off x="4843033" y="1993138"/>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2" name="Google Shape;612;p31"/>
          <p:cNvSpPr txBox="1"/>
          <p:nvPr/>
        </p:nvSpPr>
        <p:spPr>
          <a:xfrm>
            <a:off x="6937983" y="1993138"/>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3" name="Google Shape;613;p31"/>
          <p:cNvSpPr txBox="1"/>
          <p:nvPr/>
        </p:nvSpPr>
        <p:spPr>
          <a:xfrm>
            <a:off x="446375" y="3607975"/>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4" name="Google Shape;614;p31"/>
          <p:cNvSpPr txBox="1"/>
          <p:nvPr/>
        </p:nvSpPr>
        <p:spPr>
          <a:xfrm>
            <a:off x="2638075" y="3607975"/>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5" name="Google Shape;615;p31"/>
          <p:cNvSpPr txBox="1"/>
          <p:nvPr/>
        </p:nvSpPr>
        <p:spPr>
          <a:xfrm>
            <a:off x="4843033" y="3607975"/>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6" name="Google Shape;616;p31"/>
          <p:cNvSpPr txBox="1"/>
          <p:nvPr/>
        </p:nvSpPr>
        <p:spPr>
          <a:xfrm>
            <a:off x="6937983" y="3607975"/>
            <a:ext cx="1702200" cy="1998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600"/>
              <a:buFont typeface="Arial"/>
              <a:buNone/>
            </a:pPr>
            <a:r>
              <a:rPr b="1" i="0" lang="en" sz="1600" u="none" cap="none" strike="noStrike">
                <a:solidFill>
                  <a:schemeClr val="dk1"/>
                </a:solidFill>
                <a:latin typeface="Arial"/>
                <a:ea typeface="Arial"/>
                <a:cs typeface="Arial"/>
                <a:sym typeface="Arial"/>
              </a:rPr>
              <a:t>Text here</a:t>
            </a:r>
            <a:endParaRPr b="1" i="0" sz="1600" u="none" cap="none" strike="noStrike">
              <a:solidFill>
                <a:schemeClr val="dk1"/>
              </a:solidFill>
              <a:latin typeface="Arial"/>
              <a:ea typeface="Arial"/>
              <a:cs typeface="Arial"/>
              <a:sym typeface="Arial"/>
            </a:endParaRPr>
          </a:p>
          <a:p>
            <a:pPr indent="0" lvl="0" marL="0" marR="0" rtl="0" algn="ctr">
              <a:lnSpc>
                <a:spcPct val="128724"/>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p:txBody>
      </p:sp>
      <p:sp>
        <p:nvSpPr>
          <p:cNvPr id="617" name="Google Shape;617;p31"/>
          <p:cNvSpPr txBox="1"/>
          <p:nvPr>
            <p:ph idx="1" type="body"/>
          </p:nvPr>
        </p:nvSpPr>
        <p:spPr>
          <a:xfrm>
            <a:off x="443804" y="975925"/>
            <a:ext cx="8255896" cy="238522"/>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SzPts val="1200"/>
              <a:buNone/>
            </a:pPr>
            <a:r>
              <a:rPr lang="en">
                <a:latin typeface="Arial"/>
                <a:ea typeface="Arial"/>
                <a:cs typeface="Arial"/>
                <a:sym typeface="Arial"/>
              </a:rPr>
              <a:t>Adjust and replace icons as needed. If subtitle is not needed, delete this box.  </a:t>
            </a:r>
            <a:endParaRPr>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2"/>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Flow chart slide template </a:t>
            </a:r>
            <a:endParaRPr>
              <a:latin typeface="Arial"/>
              <a:ea typeface="Arial"/>
              <a:cs typeface="Arial"/>
              <a:sym typeface="Arial"/>
            </a:endParaRPr>
          </a:p>
        </p:txBody>
      </p:sp>
      <p:sp>
        <p:nvSpPr>
          <p:cNvPr id="623" name="Google Shape;623;p32"/>
          <p:cNvSpPr/>
          <p:nvPr/>
        </p:nvSpPr>
        <p:spPr>
          <a:xfrm>
            <a:off x="3603883" y="1182927"/>
            <a:ext cx="1944600" cy="19452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999999"/>
              </a:solidFill>
              <a:latin typeface="Lato"/>
              <a:ea typeface="Lato"/>
              <a:cs typeface="Lato"/>
              <a:sym typeface="Lato"/>
            </a:endParaRPr>
          </a:p>
        </p:txBody>
      </p:sp>
      <p:sp>
        <p:nvSpPr>
          <p:cNvPr id="624" name="Google Shape;624;p32"/>
          <p:cNvSpPr/>
          <p:nvPr/>
        </p:nvSpPr>
        <p:spPr>
          <a:xfrm>
            <a:off x="1010351" y="1182927"/>
            <a:ext cx="1944600" cy="1945200"/>
          </a:xfrm>
          <a:prstGeom prst="ellipse">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999999"/>
              </a:solidFill>
              <a:latin typeface="Calibri"/>
              <a:ea typeface="Calibri"/>
              <a:cs typeface="Calibri"/>
              <a:sym typeface="Calibri"/>
            </a:endParaRPr>
          </a:p>
        </p:txBody>
      </p:sp>
      <p:sp>
        <p:nvSpPr>
          <p:cNvPr id="625" name="Google Shape;625;p32"/>
          <p:cNvSpPr/>
          <p:nvPr/>
        </p:nvSpPr>
        <p:spPr>
          <a:xfrm>
            <a:off x="6197404" y="1182926"/>
            <a:ext cx="1944600" cy="19452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999999"/>
              </a:solidFill>
              <a:latin typeface="Calibri"/>
              <a:ea typeface="Calibri"/>
              <a:cs typeface="Calibri"/>
              <a:sym typeface="Calibri"/>
            </a:endParaRPr>
          </a:p>
        </p:txBody>
      </p:sp>
      <p:sp>
        <p:nvSpPr>
          <p:cNvPr id="626" name="Google Shape;626;p32"/>
          <p:cNvSpPr/>
          <p:nvPr/>
        </p:nvSpPr>
        <p:spPr>
          <a:xfrm>
            <a:off x="5685791" y="2058448"/>
            <a:ext cx="398400" cy="197400"/>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627" name="Google Shape;627;p32"/>
          <p:cNvSpPr/>
          <p:nvPr/>
        </p:nvSpPr>
        <p:spPr>
          <a:xfrm>
            <a:off x="3085153" y="2058448"/>
            <a:ext cx="398400" cy="197400"/>
          </a:xfrm>
          <a:prstGeom prst="rightArrow">
            <a:avLst>
              <a:gd fmla="val 50000" name="adj1"/>
              <a:gd fmla="val 50000" name="adj2"/>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628" name="Google Shape;628;p32"/>
          <p:cNvSpPr/>
          <p:nvPr/>
        </p:nvSpPr>
        <p:spPr>
          <a:xfrm>
            <a:off x="6613201" y="1557772"/>
            <a:ext cx="1113000" cy="533400"/>
          </a:xfrm>
          <a:prstGeom prst="rect">
            <a:avLst/>
          </a:prstGeom>
          <a:noFill/>
          <a:ln>
            <a:noFill/>
          </a:ln>
        </p:spPr>
        <p:txBody>
          <a:bodyPr anchorCtr="0" anchor="t" bIns="91400" lIns="182825" spcFirstLastPara="1" rIns="182825" wrap="square" tIns="91400">
            <a:noAutofit/>
          </a:bodyPr>
          <a:lstStyle/>
          <a:p>
            <a:pPr indent="0" lvl="0" marL="0" marR="0" rtl="0" algn="ctr">
              <a:lnSpc>
                <a:spcPct val="130000"/>
              </a:lnSpc>
              <a:spcBef>
                <a:spcPts val="0"/>
              </a:spcBef>
              <a:spcAft>
                <a:spcPts val="0"/>
              </a:spcAft>
              <a:buClr>
                <a:srgbClr val="000000"/>
              </a:buClr>
              <a:buSzPts val="2200"/>
              <a:buFont typeface="Arial"/>
              <a:buNone/>
            </a:pPr>
            <a:r>
              <a:rPr b="1" i="0" lang="en" sz="2200" u="none" cap="none" strike="noStrike">
                <a:solidFill>
                  <a:srgbClr val="FFFFFF"/>
                </a:solidFill>
                <a:latin typeface="Arial"/>
                <a:ea typeface="Arial"/>
                <a:cs typeface="Arial"/>
                <a:sym typeface="Arial"/>
              </a:rPr>
              <a:t>00</a:t>
            </a:r>
            <a:endParaRPr b="1" i="0" sz="2200" u="none" cap="none" strike="noStrike">
              <a:solidFill>
                <a:srgbClr val="FFFFFF"/>
              </a:solidFill>
              <a:latin typeface="Arial"/>
              <a:ea typeface="Arial"/>
              <a:cs typeface="Arial"/>
              <a:sym typeface="Arial"/>
            </a:endParaRPr>
          </a:p>
        </p:txBody>
      </p:sp>
      <p:sp>
        <p:nvSpPr>
          <p:cNvPr id="629" name="Google Shape;629;p32"/>
          <p:cNvSpPr txBox="1"/>
          <p:nvPr/>
        </p:nvSpPr>
        <p:spPr>
          <a:xfrm>
            <a:off x="6628801" y="2112448"/>
            <a:ext cx="1083600" cy="286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Text here</a:t>
            </a:r>
            <a:endParaRPr b="0" i="0" sz="1600" u="none" cap="none" strike="noStrike">
              <a:solidFill>
                <a:srgbClr val="000000"/>
              </a:solidFill>
              <a:latin typeface="Arial"/>
              <a:ea typeface="Arial"/>
              <a:cs typeface="Arial"/>
              <a:sym typeface="Arial"/>
            </a:endParaRPr>
          </a:p>
        </p:txBody>
      </p:sp>
      <p:sp>
        <p:nvSpPr>
          <p:cNvPr id="630" name="Google Shape;630;p32"/>
          <p:cNvSpPr txBox="1"/>
          <p:nvPr/>
        </p:nvSpPr>
        <p:spPr>
          <a:xfrm>
            <a:off x="1026005" y="3387380"/>
            <a:ext cx="1878600" cy="717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Place short copy here—1 sentence max is suggested. </a:t>
            </a:r>
            <a:endParaRPr b="0" i="0" sz="1200" u="none" cap="none" strike="noStrike">
              <a:solidFill>
                <a:schemeClr val="dk1"/>
              </a:solidFill>
              <a:latin typeface="Arial"/>
              <a:ea typeface="Arial"/>
              <a:cs typeface="Arial"/>
              <a:sym typeface="Arial"/>
            </a:endParaRPr>
          </a:p>
        </p:txBody>
      </p:sp>
      <p:sp>
        <p:nvSpPr>
          <p:cNvPr id="631" name="Google Shape;631;p32"/>
          <p:cNvSpPr/>
          <p:nvPr/>
        </p:nvSpPr>
        <p:spPr>
          <a:xfrm>
            <a:off x="4028164" y="1557772"/>
            <a:ext cx="1113000" cy="533400"/>
          </a:xfrm>
          <a:prstGeom prst="rect">
            <a:avLst/>
          </a:prstGeom>
          <a:noFill/>
          <a:ln>
            <a:noFill/>
          </a:ln>
        </p:spPr>
        <p:txBody>
          <a:bodyPr anchorCtr="0" anchor="t" bIns="91400" lIns="182825" spcFirstLastPara="1" rIns="182825" wrap="square" tIns="91400">
            <a:noAutofit/>
          </a:bodyPr>
          <a:lstStyle/>
          <a:p>
            <a:pPr indent="0" lvl="0" marL="0" marR="0" rtl="0" algn="ctr">
              <a:lnSpc>
                <a:spcPct val="130000"/>
              </a:lnSpc>
              <a:spcBef>
                <a:spcPts val="0"/>
              </a:spcBef>
              <a:spcAft>
                <a:spcPts val="0"/>
              </a:spcAft>
              <a:buClr>
                <a:srgbClr val="000000"/>
              </a:buClr>
              <a:buSzPts val="2200"/>
              <a:buFont typeface="Arial"/>
              <a:buNone/>
            </a:pPr>
            <a:r>
              <a:rPr b="1" i="0" lang="en" sz="2200" u="none" cap="none" strike="noStrike">
                <a:solidFill>
                  <a:srgbClr val="FFFFFF"/>
                </a:solidFill>
                <a:latin typeface="Arial"/>
                <a:ea typeface="Arial"/>
                <a:cs typeface="Arial"/>
                <a:sym typeface="Arial"/>
              </a:rPr>
              <a:t>00</a:t>
            </a:r>
            <a:endParaRPr b="1" i="0" sz="2200" u="none" cap="none" strike="noStrike">
              <a:solidFill>
                <a:srgbClr val="FFFFFF"/>
              </a:solidFill>
              <a:latin typeface="Arial"/>
              <a:ea typeface="Arial"/>
              <a:cs typeface="Arial"/>
              <a:sym typeface="Arial"/>
            </a:endParaRPr>
          </a:p>
        </p:txBody>
      </p:sp>
      <p:sp>
        <p:nvSpPr>
          <p:cNvPr id="632" name="Google Shape;632;p32"/>
          <p:cNvSpPr txBox="1"/>
          <p:nvPr/>
        </p:nvSpPr>
        <p:spPr>
          <a:xfrm>
            <a:off x="4043764" y="2112448"/>
            <a:ext cx="1083600" cy="286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Arial"/>
                <a:ea typeface="Arial"/>
                <a:cs typeface="Arial"/>
                <a:sym typeface="Arial"/>
              </a:rPr>
              <a:t>Text here</a:t>
            </a:r>
            <a:endParaRPr b="0" i="0" sz="1600" u="none" cap="none" strike="noStrike">
              <a:solidFill>
                <a:srgbClr val="000000"/>
              </a:solidFill>
              <a:latin typeface="Arial"/>
              <a:ea typeface="Arial"/>
              <a:cs typeface="Arial"/>
              <a:sym typeface="Arial"/>
            </a:endParaRPr>
          </a:p>
        </p:txBody>
      </p:sp>
      <p:sp>
        <p:nvSpPr>
          <p:cNvPr id="633" name="Google Shape;633;p32"/>
          <p:cNvSpPr/>
          <p:nvPr/>
        </p:nvSpPr>
        <p:spPr>
          <a:xfrm>
            <a:off x="1408789" y="1557772"/>
            <a:ext cx="1113000" cy="533400"/>
          </a:xfrm>
          <a:prstGeom prst="rect">
            <a:avLst/>
          </a:prstGeom>
          <a:noFill/>
          <a:ln>
            <a:noFill/>
          </a:ln>
        </p:spPr>
        <p:txBody>
          <a:bodyPr anchorCtr="0" anchor="t" bIns="91400" lIns="182825" spcFirstLastPara="1" rIns="182825" wrap="square" tIns="91400">
            <a:noAutofit/>
          </a:bodyPr>
          <a:lstStyle/>
          <a:p>
            <a:pPr indent="0" lvl="0" marL="0" marR="0" rtl="0" algn="ctr">
              <a:lnSpc>
                <a:spcPct val="130000"/>
              </a:lnSpc>
              <a:spcBef>
                <a:spcPts val="0"/>
              </a:spcBef>
              <a:spcAft>
                <a:spcPts val="0"/>
              </a:spcAft>
              <a:buClr>
                <a:srgbClr val="000000"/>
              </a:buClr>
              <a:buSzPts val="2200"/>
              <a:buFont typeface="Arial"/>
              <a:buNone/>
            </a:pPr>
            <a:r>
              <a:rPr b="1" i="0" lang="en" sz="2200" u="none" cap="none" strike="noStrike">
                <a:solidFill>
                  <a:schemeClr val="lt1"/>
                </a:solidFill>
                <a:latin typeface="Arial"/>
                <a:ea typeface="Arial"/>
                <a:cs typeface="Arial"/>
                <a:sym typeface="Arial"/>
              </a:rPr>
              <a:t>00</a:t>
            </a:r>
            <a:endParaRPr b="1" i="0" sz="2200" u="none" cap="none" strike="noStrike">
              <a:solidFill>
                <a:schemeClr val="lt1"/>
              </a:solidFill>
              <a:latin typeface="Arial"/>
              <a:ea typeface="Arial"/>
              <a:cs typeface="Arial"/>
              <a:sym typeface="Arial"/>
            </a:endParaRPr>
          </a:p>
        </p:txBody>
      </p:sp>
      <p:sp>
        <p:nvSpPr>
          <p:cNvPr id="634" name="Google Shape;634;p32"/>
          <p:cNvSpPr txBox="1"/>
          <p:nvPr/>
        </p:nvSpPr>
        <p:spPr>
          <a:xfrm>
            <a:off x="1424389" y="2112448"/>
            <a:ext cx="1083600" cy="286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Text here</a:t>
            </a:r>
            <a:endParaRPr b="0" i="0" sz="1600" u="none" cap="none" strike="noStrike">
              <a:solidFill>
                <a:schemeClr val="lt1"/>
              </a:solidFill>
              <a:latin typeface="Arial"/>
              <a:ea typeface="Arial"/>
              <a:cs typeface="Arial"/>
              <a:sym typeface="Arial"/>
            </a:endParaRPr>
          </a:p>
        </p:txBody>
      </p:sp>
      <p:sp>
        <p:nvSpPr>
          <p:cNvPr id="635" name="Google Shape;635;p32"/>
          <p:cNvSpPr txBox="1"/>
          <p:nvPr/>
        </p:nvSpPr>
        <p:spPr>
          <a:xfrm>
            <a:off x="3646280" y="3387380"/>
            <a:ext cx="1878600" cy="717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Place short copy here—1 sentence max is suggested. </a:t>
            </a:r>
            <a:endParaRPr b="0" i="0" sz="1200" u="none" cap="none" strike="noStrike">
              <a:solidFill>
                <a:schemeClr val="dk1"/>
              </a:solidFill>
              <a:latin typeface="Arial"/>
              <a:ea typeface="Arial"/>
              <a:cs typeface="Arial"/>
              <a:sym typeface="Arial"/>
            </a:endParaRPr>
          </a:p>
        </p:txBody>
      </p:sp>
      <p:sp>
        <p:nvSpPr>
          <p:cNvPr id="636" name="Google Shape;636;p32"/>
          <p:cNvSpPr txBox="1"/>
          <p:nvPr/>
        </p:nvSpPr>
        <p:spPr>
          <a:xfrm>
            <a:off x="6231305" y="3387380"/>
            <a:ext cx="1878600" cy="7170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Place short copy here—1 sentence max is suggested. </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33"/>
          <p:cNvSpPr txBox="1"/>
          <p:nvPr>
            <p:ph type="title"/>
          </p:nvPr>
        </p:nvSpPr>
        <p:spPr>
          <a:xfrm>
            <a:off x="1178700" y="1148550"/>
            <a:ext cx="6786600" cy="2832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500"/>
              <a:buNone/>
            </a:pPr>
            <a:r>
              <a:rPr lang="en" sz="2600">
                <a:solidFill>
                  <a:srgbClr val="FFFFFF"/>
                </a:solidFill>
                <a:latin typeface="Arial"/>
                <a:ea typeface="Arial"/>
                <a:cs typeface="Arial"/>
                <a:sym typeface="Arial"/>
              </a:rPr>
              <a:t>“Pull quote.” </a:t>
            </a:r>
            <a:endParaRPr sz="2600">
              <a:solidFill>
                <a:srgbClr val="FFFFFF"/>
              </a:solidFill>
              <a:latin typeface="Arial"/>
              <a:ea typeface="Arial"/>
              <a:cs typeface="Arial"/>
              <a:sym typeface="Arial"/>
            </a:endParaRPr>
          </a:p>
          <a:p>
            <a:pPr indent="0" lvl="0" marL="0" rtl="0" algn="ctr">
              <a:lnSpc>
                <a:spcPct val="100000"/>
              </a:lnSpc>
              <a:spcBef>
                <a:spcPts val="2000"/>
              </a:spcBef>
              <a:spcAft>
                <a:spcPts val="0"/>
              </a:spcAft>
              <a:buSzPts val="2500"/>
              <a:buNone/>
            </a:pPr>
            <a:r>
              <a:rPr b="0" i="1" lang="en" sz="1000">
                <a:solidFill>
                  <a:srgbClr val="FFFFFF"/>
                </a:solidFill>
                <a:latin typeface="Arial"/>
                <a:ea typeface="Arial"/>
                <a:cs typeface="Arial"/>
                <a:sym typeface="Arial"/>
              </a:rPr>
              <a:t>Name, title, Company</a:t>
            </a:r>
            <a:endParaRPr b="0" i="1" sz="1000">
              <a:solidFill>
                <a:srgbClr val="FFFFFF"/>
              </a:solidFill>
              <a:latin typeface="Arial"/>
              <a:ea typeface="Arial"/>
              <a:cs typeface="Arial"/>
              <a:sym typeface="Arial"/>
            </a:endParaRPr>
          </a:p>
          <a:p>
            <a:pPr indent="0" lvl="0" marL="0" rtl="0" algn="ctr">
              <a:lnSpc>
                <a:spcPct val="100000"/>
              </a:lnSpc>
              <a:spcBef>
                <a:spcPts val="2000"/>
              </a:spcBef>
              <a:spcAft>
                <a:spcPts val="0"/>
              </a:spcAft>
              <a:buSzPts val="2500"/>
              <a:buNone/>
            </a:pPr>
            <a:r>
              <a:rPr b="0" i="1" lang="en" sz="1200"/>
              <a:t>- </a:t>
            </a:r>
            <a:r>
              <a:rPr b="0" i="1" lang="en" sz="1200">
                <a:latin typeface="Open Sans SemiBold"/>
                <a:ea typeface="Open Sans SemiBold"/>
                <a:cs typeface="Open Sans SemiBold"/>
                <a:sym typeface="Open Sans SemiBold"/>
              </a:rPr>
              <a:t>First name Last name</a:t>
            </a:r>
            <a:r>
              <a:rPr b="0" i="1" lang="en" sz="1200"/>
              <a:t>, Title, Company</a:t>
            </a:r>
            <a:endParaRPr b="0" i="1"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4"/>
          <p:cNvSpPr txBox="1"/>
          <p:nvPr>
            <p:ph type="title"/>
          </p:nvPr>
        </p:nvSpPr>
        <p:spPr>
          <a:xfrm>
            <a:off x="1178700" y="1148550"/>
            <a:ext cx="6786600" cy="2832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500"/>
              <a:buNone/>
            </a:pPr>
            <a:r>
              <a:rPr lang="en">
                <a:latin typeface="Arial"/>
                <a:ea typeface="Arial"/>
                <a:cs typeface="Arial"/>
                <a:sym typeface="Arial"/>
              </a:rPr>
              <a:t>Call-out.</a:t>
            </a:r>
            <a:endParaRPr>
              <a:latin typeface="Arial"/>
              <a:ea typeface="Arial"/>
              <a:cs typeface="Arial"/>
              <a:sym typeface="Arial"/>
            </a:endParaRPr>
          </a:p>
          <a:p>
            <a:pPr indent="0" lvl="0" marL="0" rtl="0" algn="l">
              <a:lnSpc>
                <a:spcPct val="100000"/>
              </a:lnSpc>
              <a:spcBef>
                <a:spcPts val="0"/>
              </a:spcBef>
              <a:spcAft>
                <a:spcPts val="0"/>
              </a:spcAft>
              <a:buSzPts val="2500"/>
              <a:buNone/>
            </a:pP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5"/>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Slide with chart (1/4)</a:t>
            </a:r>
            <a:endParaRPr>
              <a:latin typeface="Arial"/>
              <a:ea typeface="Arial"/>
              <a:cs typeface="Arial"/>
              <a:sym typeface="Arial"/>
            </a:endParaRPr>
          </a:p>
        </p:txBody>
      </p:sp>
      <p:sp>
        <p:nvSpPr>
          <p:cNvPr id="652" name="Google Shape;652;p35"/>
          <p:cNvSpPr/>
          <p:nvPr/>
        </p:nvSpPr>
        <p:spPr>
          <a:xfrm>
            <a:off x="5847746" y="742625"/>
            <a:ext cx="1848900" cy="1848900"/>
          </a:xfrm>
          <a:prstGeom prst="diamond">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653" name="Google Shape;653;p35"/>
          <p:cNvSpPr txBox="1"/>
          <p:nvPr/>
        </p:nvSpPr>
        <p:spPr>
          <a:xfrm>
            <a:off x="5847650" y="1491900"/>
            <a:ext cx="1848900" cy="58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Text</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533"/>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Place your </a:t>
            </a:r>
            <a:br>
              <a:rPr b="0" i="0" lang="en" sz="1000" u="none" cap="none" strike="noStrike">
                <a:solidFill>
                  <a:srgbClr val="FFFFFF"/>
                </a:solidFill>
                <a:latin typeface="Arial"/>
                <a:ea typeface="Arial"/>
                <a:cs typeface="Arial"/>
                <a:sym typeface="Arial"/>
              </a:rPr>
            </a:br>
            <a:r>
              <a:rPr b="0" i="0" lang="en" sz="1000" u="none" cap="none" strike="noStrike">
                <a:solidFill>
                  <a:srgbClr val="FFFFFF"/>
                </a:solidFill>
                <a:latin typeface="Arial"/>
                <a:ea typeface="Arial"/>
                <a:cs typeface="Arial"/>
                <a:sym typeface="Arial"/>
              </a:rPr>
              <a:t>copy here.</a:t>
            </a:r>
            <a:endParaRPr b="0" i="0" sz="1000" u="none" cap="none" strike="noStrike">
              <a:solidFill>
                <a:srgbClr val="FFFFFF"/>
              </a:solidFill>
              <a:latin typeface="Arial"/>
              <a:ea typeface="Arial"/>
              <a:cs typeface="Arial"/>
              <a:sym typeface="Arial"/>
            </a:endParaRPr>
          </a:p>
        </p:txBody>
      </p:sp>
      <p:sp>
        <p:nvSpPr>
          <p:cNvPr id="654" name="Google Shape;654;p35"/>
          <p:cNvSpPr/>
          <p:nvPr/>
        </p:nvSpPr>
        <p:spPr>
          <a:xfrm rot="2700000">
            <a:off x="7072019"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5"/>
          <p:cNvSpPr/>
          <p:nvPr/>
        </p:nvSpPr>
        <p:spPr>
          <a:xfrm rot="2700000">
            <a:off x="5314679"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5"/>
          <p:cNvSpPr/>
          <p:nvPr/>
        </p:nvSpPr>
        <p:spPr>
          <a:xfrm rot="2700000">
            <a:off x="6206729" y="2943153"/>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5"/>
          <p:cNvSpPr/>
          <p:nvPr/>
        </p:nvSpPr>
        <p:spPr>
          <a:xfrm>
            <a:off x="952448" y="11248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58" name="Google Shape;658;p35"/>
          <p:cNvSpPr txBox="1"/>
          <p:nvPr/>
        </p:nvSpPr>
        <p:spPr>
          <a:xfrm>
            <a:off x="957825" y="13484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p:txBody>
      </p:sp>
      <p:sp>
        <p:nvSpPr>
          <p:cNvPr id="659" name="Google Shape;659;p35"/>
          <p:cNvSpPr/>
          <p:nvPr/>
        </p:nvSpPr>
        <p:spPr>
          <a:xfrm>
            <a:off x="6594051" y="1126470"/>
            <a:ext cx="356100" cy="2592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660" name="Google Shape;660;p35"/>
          <p:cNvSpPr/>
          <p:nvPr/>
        </p:nvSpPr>
        <p:spPr>
          <a:xfrm>
            <a:off x="440226" y="1236682"/>
            <a:ext cx="356100" cy="2592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6"/>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Slide with chart (2/4)</a:t>
            </a:r>
            <a:endParaRPr>
              <a:latin typeface="Arial"/>
              <a:ea typeface="Arial"/>
              <a:cs typeface="Arial"/>
              <a:sym typeface="Arial"/>
            </a:endParaRPr>
          </a:p>
        </p:txBody>
      </p:sp>
      <p:grpSp>
        <p:nvGrpSpPr>
          <p:cNvPr id="666" name="Google Shape;666;p36"/>
          <p:cNvGrpSpPr/>
          <p:nvPr/>
        </p:nvGrpSpPr>
        <p:grpSpPr>
          <a:xfrm>
            <a:off x="4898217" y="1716651"/>
            <a:ext cx="1848996" cy="1848900"/>
            <a:chOff x="5899800" y="742625"/>
            <a:chExt cx="1848996" cy="1848900"/>
          </a:xfrm>
        </p:grpSpPr>
        <p:sp>
          <p:nvSpPr>
            <p:cNvPr id="667" name="Google Shape;667;p36"/>
            <p:cNvSpPr/>
            <p:nvPr/>
          </p:nvSpPr>
          <p:spPr>
            <a:xfrm>
              <a:off x="5899896" y="742625"/>
              <a:ext cx="1848900" cy="1848900"/>
            </a:xfrm>
            <a:prstGeom prst="diamond">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668" name="Google Shape;668;p36"/>
            <p:cNvSpPr txBox="1"/>
            <p:nvPr/>
          </p:nvSpPr>
          <p:spPr>
            <a:xfrm>
              <a:off x="5899800" y="1491900"/>
              <a:ext cx="1848900" cy="58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Text</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533"/>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Place your </a:t>
              </a:r>
              <a:br>
                <a:rPr b="0" i="0" lang="en" sz="1000" u="none" cap="none" strike="noStrike">
                  <a:solidFill>
                    <a:srgbClr val="FFFFFF"/>
                  </a:solidFill>
                  <a:latin typeface="Arial"/>
                  <a:ea typeface="Arial"/>
                  <a:cs typeface="Arial"/>
                  <a:sym typeface="Arial"/>
                </a:rPr>
              </a:br>
              <a:r>
                <a:rPr b="0" i="0" lang="en" sz="1000" u="none" cap="none" strike="noStrike">
                  <a:solidFill>
                    <a:srgbClr val="FFFFFF"/>
                  </a:solidFill>
                  <a:latin typeface="Arial"/>
                  <a:ea typeface="Arial"/>
                  <a:cs typeface="Arial"/>
                  <a:sym typeface="Arial"/>
                </a:rPr>
                <a:t>copy here.</a:t>
              </a:r>
              <a:endParaRPr b="0" i="0" sz="1000" u="none" cap="none" strike="noStrike">
                <a:solidFill>
                  <a:srgbClr val="FFFFFF"/>
                </a:solidFill>
                <a:latin typeface="Arial"/>
                <a:ea typeface="Arial"/>
                <a:cs typeface="Arial"/>
                <a:sym typeface="Arial"/>
              </a:endParaRPr>
            </a:p>
          </p:txBody>
        </p:sp>
      </p:grpSp>
      <p:sp>
        <p:nvSpPr>
          <p:cNvPr id="669" name="Google Shape;669;p36"/>
          <p:cNvSpPr/>
          <p:nvPr/>
        </p:nvSpPr>
        <p:spPr>
          <a:xfrm rot="2700000">
            <a:off x="7072019"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6"/>
          <p:cNvSpPr/>
          <p:nvPr/>
        </p:nvSpPr>
        <p:spPr>
          <a:xfrm rot="2700000">
            <a:off x="6201746" y="1188631"/>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6"/>
          <p:cNvSpPr/>
          <p:nvPr/>
        </p:nvSpPr>
        <p:spPr>
          <a:xfrm rot="2700000">
            <a:off x="6206729" y="2943153"/>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6"/>
          <p:cNvSpPr/>
          <p:nvPr/>
        </p:nvSpPr>
        <p:spPr>
          <a:xfrm>
            <a:off x="952448" y="11248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73" name="Google Shape;673;p36"/>
          <p:cNvSpPr txBox="1"/>
          <p:nvPr/>
        </p:nvSpPr>
        <p:spPr>
          <a:xfrm>
            <a:off x="957825" y="13484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p:txBody>
      </p:sp>
      <p:sp>
        <p:nvSpPr>
          <p:cNvPr id="674" name="Google Shape;674;p36"/>
          <p:cNvSpPr/>
          <p:nvPr/>
        </p:nvSpPr>
        <p:spPr>
          <a:xfrm>
            <a:off x="952448" y="191829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75" name="Google Shape;675;p36"/>
          <p:cNvSpPr txBox="1"/>
          <p:nvPr/>
        </p:nvSpPr>
        <p:spPr>
          <a:xfrm>
            <a:off x="957825" y="2149363"/>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The recommended 1-2 sentences above ensures your information isn’t overwhelming or cluttered. </a:t>
            </a:r>
            <a:endParaRPr b="0" i="0" sz="1000" u="none" cap="none" strike="noStrike">
              <a:solidFill>
                <a:schemeClr val="lt1"/>
              </a:solidFill>
              <a:latin typeface="Arial"/>
              <a:ea typeface="Arial"/>
              <a:cs typeface="Arial"/>
              <a:sym typeface="Arial"/>
            </a:endParaRPr>
          </a:p>
        </p:txBody>
      </p:sp>
      <p:sp>
        <p:nvSpPr>
          <p:cNvPr id="676" name="Google Shape;676;p36"/>
          <p:cNvSpPr/>
          <p:nvPr/>
        </p:nvSpPr>
        <p:spPr>
          <a:xfrm>
            <a:off x="5640888" y="2040654"/>
            <a:ext cx="356100" cy="324000"/>
          </a:xfrm>
          <a:custGeom>
            <a:rect b="b" l="l" r="r" t="t"/>
            <a:pathLst>
              <a:path extrusionOk="0" h="120000" w="120000">
                <a:moveTo>
                  <a:pt x="114544" y="66000"/>
                </a:moveTo>
                <a:cubicBezTo>
                  <a:pt x="114544" y="69311"/>
                  <a:pt x="112100" y="72000"/>
                  <a:pt x="109088" y="72000"/>
                </a:cubicBezTo>
                <a:lnTo>
                  <a:pt x="109088" y="48000"/>
                </a:lnTo>
                <a:cubicBezTo>
                  <a:pt x="112100" y="48000"/>
                  <a:pt x="114544" y="50688"/>
                  <a:pt x="114544" y="54000"/>
                </a:cubicBezTo>
                <a:cubicBezTo>
                  <a:pt x="114544" y="54000"/>
                  <a:pt x="114544" y="66000"/>
                  <a:pt x="114544" y="66000"/>
                </a:cubicBezTo>
                <a:close/>
                <a:moveTo>
                  <a:pt x="103638" y="111000"/>
                </a:moveTo>
                <a:cubicBezTo>
                  <a:pt x="103638" y="112661"/>
                  <a:pt x="102411" y="114000"/>
                  <a:pt x="100911" y="114000"/>
                </a:cubicBezTo>
                <a:cubicBezTo>
                  <a:pt x="99405" y="114000"/>
                  <a:pt x="98183" y="112661"/>
                  <a:pt x="98183" y="111000"/>
                </a:cubicBezTo>
                <a:lnTo>
                  <a:pt x="98183" y="9000"/>
                </a:lnTo>
                <a:cubicBezTo>
                  <a:pt x="98183" y="7344"/>
                  <a:pt x="99405" y="6000"/>
                  <a:pt x="100911" y="6000"/>
                </a:cubicBezTo>
                <a:cubicBezTo>
                  <a:pt x="102411" y="6000"/>
                  <a:pt x="103638" y="7344"/>
                  <a:pt x="103638" y="9000"/>
                </a:cubicBezTo>
                <a:cubicBezTo>
                  <a:pt x="103638" y="9000"/>
                  <a:pt x="103638" y="111000"/>
                  <a:pt x="103638" y="111000"/>
                </a:cubicBezTo>
                <a:close/>
                <a:moveTo>
                  <a:pt x="92727" y="102244"/>
                </a:moveTo>
                <a:lnTo>
                  <a:pt x="16355" y="75066"/>
                </a:lnTo>
                <a:cubicBezTo>
                  <a:pt x="16355" y="75044"/>
                  <a:pt x="16361" y="75022"/>
                  <a:pt x="16361" y="75000"/>
                </a:cubicBezTo>
                <a:lnTo>
                  <a:pt x="16361" y="45000"/>
                </a:lnTo>
                <a:cubicBezTo>
                  <a:pt x="16361" y="44977"/>
                  <a:pt x="16355" y="44961"/>
                  <a:pt x="16355" y="44938"/>
                </a:cubicBezTo>
                <a:lnTo>
                  <a:pt x="92727" y="17761"/>
                </a:lnTo>
                <a:cubicBezTo>
                  <a:pt x="92727" y="17761"/>
                  <a:pt x="92727" y="102244"/>
                  <a:pt x="92727" y="102244"/>
                </a:cubicBezTo>
                <a:close/>
                <a:moveTo>
                  <a:pt x="69333" y="104027"/>
                </a:moveTo>
                <a:cubicBezTo>
                  <a:pt x="68422" y="107188"/>
                  <a:pt x="65355" y="108933"/>
                  <a:pt x="62483" y="107933"/>
                </a:cubicBezTo>
                <a:lnTo>
                  <a:pt x="33900" y="97916"/>
                </a:lnTo>
                <a:cubicBezTo>
                  <a:pt x="31027" y="96911"/>
                  <a:pt x="29438" y="93538"/>
                  <a:pt x="30355" y="90383"/>
                </a:cubicBezTo>
                <a:lnTo>
                  <a:pt x="31411" y="86722"/>
                </a:lnTo>
                <a:lnTo>
                  <a:pt x="70338" y="100577"/>
                </a:lnTo>
                <a:cubicBezTo>
                  <a:pt x="70338" y="100577"/>
                  <a:pt x="69333" y="104027"/>
                  <a:pt x="69333" y="104027"/>
                </a:cubicBezTo>
                <a:close/>
                <a:moveTo>
                  <a:pt x="10911" y="75000"/>
                </a:moveTo>
                <a:lnTo>
                  <a:pt x="5455" y="75000"/>
                </a:lnTo>
                <a:lnTo>
                  <a:pt x="5455" y="45000"/>
                </a:lnTo>
                <a:lnTo>
                  <a:pt x="10911" y="45000"/>
                </a:lnTo>
                <a:cubicBezTo>
                  <a:pt x="10911" y="45000"/>
                  <a:pt x="10911" y="75000"/>
                  <a:pt x="10911" y="75000"/>
                </a:cubicBezTo>
                <a:close/>
                <a:moveTo>
                  <a:pt x="109088" y="42000"/>
                </a:moveTo>
                <a:lnTo>
                  <a:pt x="109088" y="9000"/>
                </a:lnTo>
                <a:cubicBezTo>
                  <a:pt x="109088" y="4027"/>
                  <a:pt x="105427" y="0"/>
                  <a:pt x="100911" y="0"/>
                </a:cubicBezTo>
                <a:cubicBezTo>
                  <a:pt x="96388" y="0"/>
                  <a:pt x="92727" y="4027"/>
                  <a:pt x="92727" y="9000"/>
                </a:cubicBezTo>
                <a:lnTo>
                  <a:pt x="92727" y="11455"/>
                </a:lnTo>
                <a:lnTo>
                  <a:pt x="13394" y="39688"/>
                </a:lnTo>
                <a:cubicBezTo>
                  <a:pt x="12644" y="39261"/>
                  <a:pt x="11811" y="39000"/>
                  <a:pt x="10911" y="39000"/>
                </a:cubicBezTo>
                <a:lnTo>
                  <a:pt x="5455" y="39000"/>
                </a:lnTo>
                <a:cubicBezTo>
                  <a:pt x="2444" y="39000"/>
                  <a:pt x="0" y="41688"/>
                  <a:pt x="0" y="45000"/>
                </a:cubicBezTo>
                <a:lnTo>
                  <a:pt x="0" y="75000"/>
                </a:lnTo>
                <a:cubicBezTo>
                  <a:pt x="0" y="78316"/>
                  <a:pt x="2444" y="81000"/>
                  <a:pt x="5455" y="81000"/>
                </a:cubicBezTo>
                <a:lnTo>
                  <a:pt x="10911" y="81000"/>
                </a:lnTo>
                <a:cubicBezTo>
                  <a:pt x="11811" y="81000"/>
                  <a:pt x="12644" y="80738"/>
                  <a:pt x="13394" y="80316"/>
                </a:cubicBezTo>
                <a:lnTo>
                  <a:pt x="26222" y="84877"/>
                </a:lnTo>
                <a:lnTo>
                  <a:pt x="25161" y="88561"/>
                </a:lnTo>
                <a:cubicBezTo>
                  <a:pt x="23327" y="94877"/>
                  <a:pt x="26500" y="101622"/>
                  <a:pt x="32238" y="103633"/>
                </a:cubicBezTo>
                <a:lnTo>
                  <a:pt x="60827" y="113644"/>
                </a:lnTo>
                <a:cubicBezTo>
                  <a:pt x="66572" y="115661"/>
                  <a:pt x="72705" y="112166"/>
                  <a:pt x="74533" y="105850"/>
                </a:cubicBezTo>
                <a:lnTo>
                  <a:pt x="75527" y="102427"/>
                </a:lnTo>
                <a:lnTo>
                  <a:pt x="92727" y="108544"/>
                </a:lnTo>
                <a:lnTo>
                  <a:pt x="92727" y="111000"/>
                </a:lnTo>
                <a:cubicBezTo>
                  <a:pt x="92727" y="115972"/>
                  <a:pt x="96388" y="120000"/>
                  <a:pt x="100911" y="120000"/>
                </a:cubicBezTo>
                <a:cubicBezTo>
                  <a:pt x="105427" y="120000"/>
                  <a:pt x="109088" y="115972"/>
                  <a:pt x="109088" y="111000"/>
                </a:cubicBezTo>
                <a:lnTo>
                  <a:pt x="109088" y="78000"/>
                </a:lnTo>
                <a:cubicBezTo>
                  <a:pt x="115116" y="78000"/>
                  <a:pt x="120000" y="72627"/>
                  <a:pt x="120000" y="66000"/>
                </a:cubicBezTo>
                <a:lnTo>
                  <a:pt x="120000" y="54000"/>
                </a:lnTo>
                <a:cubicBezTo>
                  <a:pt x="120000" y="47372"/>
                  <a:pt x="115116" y="42000"/>
                  <a:pt x="109088" y="4200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677" name="Google Shape;677;p36"/>
          <p:cNvSpPr/>
          <p:nvPr/>
        </p:nvSpPr>
        <p:spPr>
          <a:xfrm>
            <a:off x="440226" y="1236682"/>
            <a:ext cx="356100" cy="2592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678" name="Google Shape;678;p36"/>
          <p:cNvSpPr/>
          <p:nvPr/>
        </p:nvSpPr>
        <p:spPr>
          <a:xfrm>
            <a:off x="440226" y="1979929"/>
            <a:ext cx="356100" cy="324000"/>
          </a:xfrm>
          <a:custGeom>
            <a:rect b="b" l="l" r="r" t="t"/>
            <a:pathLst>
              <a:path extrusionOk="0" h="120000" w="120000">
                <a:moveTo>
                  <a:pt x="114544" y="66000"/>
                </a:moveTo>
                <a:cubicBezTo>
                  <a:pt x="114544" y="69311"/>
                  <a:pt x="112100" y="72000"/>
                  <a:pt x="109088" y="72000"/>
                </a:cubicBezTo>
                <a:lnTo>
                  <a:pt x="109088" y="48000"/>
                </a:lnTo>
                <a:cubicBezTo>
                  <a:pt x="112100" y="48000"/>
                  <a:pt x="114544" y="50688"/>
                  <a:pt x="114544" y="54000"/>
                </a:cubicBezTo>
                <a:cubicBezTo>
                  <a:pt x="114544" y="54000"/>
                  <a:pt x="114544" y="66000"/>
                  <a:pt x="114544" y="66000"/>
                </a:cubicBezTo>
                <a:close/>
                <a:moveTo>
                  <a:pt x="103638" y="111000"/>
                </a:moveTo>
                <a:cubicBezTo>
                  <a:pt x="103638" y="112661"/>
                  <a:pt x="102411" y="114000"/>
                  <a:pt x="100911" y="114000"/>
                </a:cubicBezTo>
                <a:cubicBezTo>
                  <a:pt x="99405" y="114000"/>
                  <a:pt x="98183" y="112661"/>
                  <a:pt x="98183" y="111000"/>
                </a:cubicBezTo>
                <a:lnTo>
                  <a:pt x="98183" y="9000"/>
                </a:lnTo>
                <a:cubicBezTo>
                  <a:pt x="98183" y="7344"/>
                  <a:pt x="99405" y="6000"/>
                  <a:pt x="100911" y="6000"/>
                </a:cubicBezTo>
                <a:cubicBezTo>
                  <a:pt x="102411" y="6000"/>
                  <a:pt x="103638" y="7344"/>
                  <a:pt x="103638" y="9000"/>
                </a:cubicBezTo>
                <a:cubicBezTo>
                  <a:pt x="103638" y="9000"/>
                  <a:pt x="103638" y="111000"/>
                  <a:pt x="103638" y="111000"/>
                </a:cubicBezTo>
                <a:close/>
                <a:moveTo>
                  <a:pt x="92727" y="102244"/>
                </a:moveTo>
                <a:lnTo>
                  <a:pt x="16355" y="75066"/>
                </a:lnTo>
                <a:cubicBezTo>
                  <a:pt x="16355" y="75044"/>
                  <a:pt x="16361" y="75022"/>
                  <a:pt x="16361" y="75000"/>
                </a:cubicBezTo>
                <a:lnTo>
                  <a:pt x="16361" y="45000"/>
                </a:lnTo>
                <a:cubicBezTo>
                  <a:pt x="16361" y="44977"/>
                  <a:pt x="16355" y="44961"/>
                  <a:pt x="16355" y="44938"/>
                </a:cubicBezTo>
                <a:lnTo>
                  <a:pt x="92727" y="17761"/>
                </a:lnTo>
                <a:cubicBezTo>
                  <a:pt x="92727" y="17761"/>
                  <a:pt x="92727" y="102244"/>
                  <a:pt x="92727" y="102244"/>
                </a:cubicBezTo>
                <a:close/>
                <a:moveTo>
                  <a:pt x="69333" y="104027"/>
                </a:moveTo>
                <a:cubicBezTo>
                  <a:pt x="68422" y="107188"/>
                  <a:pt x="65355" y="108933"/>
                  <a:pt x="62483" y="107933"/>
                </a:cubicBezTo>
                <a:lnTo>
                  <a:pt x="33900" y="97916"/>
                </a:lnTo>
                <a:cubicBezTo>
                  <a:pt x="31027" y="96911"/>
                  <a:pt x="29438" y="93538"/>
                  <a:pt x="30355" y="90383"/>
                </a:cubicBezTo>
                <a:lnTo>
                  <a:pt x="31411" y="86722"/>
                </a:lnTo>
                <a:lnTo>
                  <a:pt x="70338" y="100577"/>
                </a:lnTo>
                <a:cubicBezTo>
                  <a:pt x="70338" y="100577"/>
                  <a:pt x="69333" y="104027"/>
                  <a:pt x="69333" y="104027"/>
                </a:cubicBezTo>
                <a:close/>
                <a:moveTo>
                  <a:pt x="10911" y="75000"/>
                </a:moveTo>
                <a:lnTo>
                  <a:pt x="5455" y="75000"/>
                </a:lnTo>
                <a:lnTo>
                  <a:pt x="5455" y="45000"/>
                </a:lnTo>
                <a:lnTo>
                  <a:pt x="10911" y="45000"/>
                </a:lnTo>
                <a:cubicBezTo>
                  <a:pt x="10911" y="45000"/>
                  <a:pt x="10911" y="75000"/>
                  <a:pt x="10911" y="75000"/>
                </a:cubicBezTo>
                <a:close/>
                <a:moveTo>
                  <a:pt x="109088" y="42000"/>
                </a:moveTo>
                <a:lnTo>
                  <a:pt x="109088" y="9000"/>
                </a:lnTo>
                <a:cubicBezTo>
                  <a:pt x="109088" y="4027"/>
                  <a:pt x="105427" y="0"/>
                  <a:pt x="100911" y="0"/>
                </a:cubicBezTo>
                <a:cubicBezTo>
                  <a:pt x="96388" y="0"/>
                  <a:pt x="92727" y="4027"/>
                  <a:pt x="92727" y="9000"/>
                </a:cubicBezTo>
                <a:lnTo>
                  <a:pt x="92727" y="11455"/>
                </a:lnTo>
                <a:lnTo>
                  <a:pt x="13394" y="39688"/>
                </a:lnTo>
                <a:cubicBezTo>
                  <a:pt x="12644" y="39261"/>
                  <a:pt x="11811" y="39000"/>
                  <a:pt x="10911" y="39000"/>
                </a:cubicBezTo>
                <a:lnTo>
                  <a:pt x="5455" y="39000"/>
                </a:lnTo>
                <a:cubicBezTo>
                  <a:pt x="2444" y="39000"/>
                  <a:pt x="0" y="41688"/>
                  <a:pt x="0" y="45000"/>
                </a:cubicBezTo>
                <a:lnTo>
                  <a:pt x="0" y="75000"/>
                </a:lnTo>
                <a:cubicBezTo>
                  <a:pt x="0" y="78316"/>
                  <a:pt x="2444" y="81000"/>
                  <a:pt x="5455" y="81000"/>
                </a:cubicBezTo>
                <a:lnTo>
                  <a:pt x="10911" y="81000"/>
                </a:lnTo>
                <a:cubicBezTo>
                  <a:pt x="11811" y="81000"/>
                  <a:pt x="12644" y="80738"/>
                  <a:pt x="13394" y="80316"/>
                </a:cubicBezTo>
                <a:lnTo>
                  <a:pt x="26222" y="84877"/>
                </a:lnTo>
                <a:lnTo>
                  <a:pt x="25161" y="88561"/>
                </a:lnTo>
                <a:cubicBezTo>
                  <a:pt x="23327" y="94877"/>
                  <a:pt x="26500" y="101622"/>
                  <a:pt x="32238" y="103633"/>
                </a:cubicBezTo>
                <a:lnTo>
                  <a:pt x="60827" y="113644"/>
                </a:lnTo>
                <a:cubicBezTo>
                  <a:pt x="66572" y="115661"/>
                  <a:pt x="72705" y="112166"/>
                  <a:pt x="74533" y="105850"/>
                </a:cubicBezTo>
                <a:lnTo>
                  <a:pt x="75527" y="102427"/>
                </a:lnTo>
                <a:lnTo>
                  <a:pt x="92727" y="108544"/>
                </a:lnTo>
                <a:lnTo>
                  <a:pt x="92727" y="111000"/>
                </a:lnTo>
                <a:cubicBezTo>
                  <a:pt x="92727" y="115972"/>
                  <a:pt x="96388" y="120000"/>
                  <a:pt x="100911" y="120000"/>
                </a:cubicBezTo>
                <a:cubicBezTo>
                  <a:pt x="105427" y="120000"/>
                  <a:pt x="109088" y="115972"/>
                  <a:pt x="109088" y="111000"/>
                </a:cubicBezTo>
                <a:lnTo>
                  <a:pt x="109088" y="78000"/>
                </a:lnTo>
                <a:cubicBezTo>
                  <a:pt x="115116" y="78000"/>
                  <a:pt x="120000" y="72627"/>
                  <a:pt x="120000" y="66000"/>
                </a:cubicBezTo>
                <a:lnTo>
                  <a:pt x="120000" y="54000"/>
                </a:lnTo>
                <a:cubicBezTo>
                  <a:pt x="120000" y="47372"/>
                  <a:pt x="115116" y="42000"/>
                  <a:pt x="109088" y="42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7"/>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Slide with chart (3/4)</a:t>
            </a:r>
            <a:endParaRPr>
              <a:latin typeface="Arial"/>
              <a:ea typeface="Arial"/>
              <a:cs typeface="Arial"/>
              <a:sym typeface="Arial"/>
            </a:endParaRPr>
          </a:p>
        </p:txBody>
      </p:sp>
      <p:grpSp>
        <p:nvGrpSpPr>
          <p:cNvPr id="684" name="Google Shape;684;p37"/>
          <p:cNvGrpSpPr/>
          <p:nvPr/>
        </p:nvGrpSpPr>
        <p:grpSpPr>
          <a:xfrm>
            <a:off x="5840267" y="2685697"/>
            <a:ext cx="1848996" cy="1848900"/>
            <a:chOff x="5899800" y="742625"/>
            <a:chExt cx="1848996" cy="1848900"/>
          </a:xfrm>
        </p:grpSpPr>
        <p:sp>
          <p:nvSpPr>
            <p:cNvPr id="685" name="Google Shape;685;p37"/>
            <p:cNvSpPr/>
            <p:nvPr/>
          </p:nvSpPr>
          <p:spPr>
            <a:xfrm>
              <a:off x="5899896" y="742625"/>
              <a:ext cx="1848900" cy="1848900"/>
            </a:xfrm>
            <a:prstGeom prst="diamond">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686" name="Google Shape;686;p37"/>
            <p:cNvSpPr txBox="1"/>
            <p:nvPr/>
          </p:nvSpPr>
          <p:spPr>
            <a:xfrm>
              <a:off x="5899800" y="1491900"/>
              <a:ext cx="1848900" cy="58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Text</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533"/>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Place your </a:t>
              </a:r>
              <a:br>
                <a:rPr b="0" i="0" lang="en" sz="1000" u="none" cap="none" strike="noStrike">
                  <a:solidFill>
                    <a:srgbClr val="FFFFFF"/>
                  </a:solidFill>
                  <a:latin typeface="Arial"/>
                  <a:ea typeface="Arial"/>
                  <a:cs typeface="Arial"/>
                  <a:sym typeface="Arial"/>
                </a:rPr>
              </a:br>
              <a:r>
                <a:rPr b="0" i="0" lang="en" sz="1000" u="none" cap="none" strike="noStrike">
                  <a:solidFill>
                    <a:srgbClr val="FFFFFF"/>
                  </a:solidFill>
                  <a:latin typeface="Arial"/>
                  <a:ea typeface="Arial"/>
                  <a:cs typeface="Arial"/>
                  <a:sym typeface="Arial"/>
                </a:rPr>
                <a:t>copy here.</a:t>
              </a:r>
              <a:endParaRPr b="0" i="0" sz="1000" u="none" cap="none" strike="noStrike">
                <a:solidFill>
                  <a:srgbClr val="FFFFFF"/>
                </a:solidFill>
                <a:latin typeface="Arial"/>
                <a:ea typeface="Arial"/>
                <a:cs typeface="Arial"/>
                <a:sym typeface="Arial"/>
              </a:endParaRPr>
            </a:p>
          </p:txBody>
        </p:sp>
      </p:grpSp>
      <p:sp>
        <p:nvSpPr>
          <p:cNvPr id="687" name="Google Shape;687;p37"/>
          <p:cNvSpPr/>
          <p:nvPr/>
        </p:nvSpPr>
        <p:spPr>
          <a:xfrm rot="2700000">
            <a:off x="7068928"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7"/>
          <p:cNvSpPr/>
          <p:nvPr/>
        </p:nvSpPr>
        <p:spPr>
          <a:xfrm rot="2700000">
            <a:off x="6193685" y="1193601"/>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7"/>
          <p:cNvSpPr/>
          <p:nvPr/>
        </p:nvSpPr>
        <p:spPr>
          <a:xfrm rot="2700000">
            <a:off x="5314669"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7"/>
          <p:cNvSpPr/>
          <p:nvPr/>
        </p:nvSpPr>
        <p:spPr>
          <a:xfrm>
            <a:off x="952448" y="11248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91" name="Google Shape;691;p37"/>
          <p:cNvSpPr txBox="1"/>
          <p:nvPr/>
        </p:nvSpPr>
        <p:spPr>
          <a:xfrm>
            <a:off x="957825" y="13484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p:txBody>
      </p:sp>
      <p:sp>
        <p:nvSpPr>
          <p:cNvPr id="692" name="Google Shape;692;p37"/>
          <p:cNvSpPr/>
          <p:nvPr/>
        </p:nvSpPr>
        <p:spPr>
          <a:xfrm>
            <a:off x="952448" y="191829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93" name="Google Shape;693;p37"/>
          <p:cNvSpPr txBox="1"/>
          <p:nvPr/>
        </p:nvSpPr>
        <p:spPr>
          <a:xfrm>
            <a:off x="957825" y="2149363"/>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The recommended 1-2 sentences above ensures your information isn’t overwhelming or cluttered. </a:t>
            </a:r>
            <a:endParaRPr b="0" i="0" sz="1000" u="none" cap="none" strike="noStrike">
              <a:solidFill>
                <a:schemeClr val="lt1"/>
              </a:solidFill>
              <a:latin typeface="Arial"/>
              <a:ea typeface="Arial"/>
              <a:cs typeface="Arial"/>
              <a:sym typeface="Arial"/>
            </a:endParaRPr>
          </a:p>
        </p:txBody>
      </p:sp>
      <p:sp>
        <p:nvSpPr>
          <p:cNvPr id="694" name="Google Shape;694;p37"/>
          <p:cNvSpPr/>
          <p:nvPr/>
        </p:nvSpPr>
        <p:spPr>
          <a:xfrm>
            <a:off x="952448" y="27117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695" name="Google Shape;695;p37"/>
          <p:cNvSpPr txBox="1"/>
          <p:nvPr/>
        </p:nvSpPr>
        <p:spPr>
          <a:xfrm>
            <a:off x="957825" y="29353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696" name="Google Shape;696;p37"/>
          <p:cNvSpPr/>
          <p:nvPr/>
        </p:nvSpPr>
        <p:spPr>
          <a:xfrm>
            <a:off x="6586724" y="2988950"/>
            <a:ext cx="356100" cy="356100"/>
          </a:xfrm>
          <a:custGeom>
            <a:rect b="b" l="l" r="r" t="t"/>
            <a:pathLst>
              <a:path extrusionOk="0" h="120000" w="120000">
                <a:moveTo>
                  <a:pt x="114544" y="44972"/>
                </a:moveTo>
                <a:lnTo>
                  <a:pt x="111616" y="48000"/>
                </a:lnTo>
                <a:cubicBezTo>
                  <a:pt x="107188" y="46811"/>
                  <a:pt x="102677" y="46233"/>
                  <a:pt x="98194" y="46233"/>
                </a:cubicBezTo>
                <a:lnTo>
                  <a:pt x="95277" y="40983"/>
                </a:lnTo>
                <a:cubicBezTo>
                  <a:pt x="94733" y="40016"/>
                  <a:pt x="93950" y="39083"/>
                  <a:pt x="93005" y="38538"/>
                </a:cubicBezTo>
                <a:cubicBezTo>
                  <a:pt x="92227" y="38088"/>
                  <a:pt x="91344" y="37900"/>
                  <a:pt x="90377" y="38155"/>
                </a:cubicBezTo>
                <a:lnTo>
                  <a:pt x="74927" y="42294"/>
                </a:lnTo>
                <a:cubicBezTo>
                  <a:pt x="72788" y="42866"/>
                  <a:pt x="72194" y="45138"/>
                  <a:pt x="72094" y="47194"/>
                </a:cubicBezTo>
                <a:lnTo>
                  <a:pt x="72200" y="53166"/>
                </a:lnTo>
                <a:cubicBezTo>
                  <a:pt x="68294" y="55405"/>
                  <a:pt x="64661" y="58172"/>
                  <a:pt x="61405" y="61427"/>
                </a:cubicBezTo>
                <a:lnTo>
                  <a:pt x="55683" y="59788"/>
                </a:lnTo>
                <a:cubicBezTo>
                  <a:pt x="53738" y="59244"/>
                  <a:pt x="51327" y="59344"/>
                  <a:pt x="50222" y="61255"/>
                </a:cubicBezTo>
                <a:lnTo>
                  <a:pt x="42222" y="75111"/>
                </a:lnTo>
                <a:cubicBezTo>
                  <a:pt x="41116" y="77022"/>
                  <a:pt x="42300" y="79050"/>
                  <a:pt x="43683" y="80577"/>
                </a:cubicBezTo>
                <a:lnTo>
                  <a:pt x="47961" y="84711"/>
                </a:lnTo>
                <a:cubicBezTo>
                  <a:pt x="46772" y="89161"/>
                  <a:pt x="46194" y="93688"/>
                  <a:pt x="46205" y="98188"/>
                </a:cubicBezTo>
                <a:lnTo>
                  <a:pt x="40983" y="101088"/>
                </a:lnTo>
                <a:cubicBezTo>
                  <a:pt x="39222" y="102072"/>
                  <a:pt x="37583" y="103850"/>
                  <a:pt x="38155" y="105983"/>
                </a:cubicBezTo>
                <a:lnTo>
                  <a:pt x="40450" y="114550"/>
                </a:lnTo>
                <a:lnTo>
                  <a:pt x="10911" y="114550"/>
                </a:lnTo>
                <a:cubicBezTo>
                  <a:pt x="7900" y="114550"/>
                  <a:pt x="5455" y="112100"/>
                  <a:pt x="5455" y="109088"/>
                </a:cubicBezTo>
                <a:lnTo>
                  <a:pt x="5455" y="62727"/>
                </a:lnTo>
                <a:lnTo>
                  <a:pt x="10727" y="62727"/>
                </a:lnTo>
                <a:cubicBezTo>
                  <a:pt x="12933" y="62727"/>
                  <a:pt x="14100" y="60688"/>
                  <a:pt x="14727" y="58727"/>
                </a:cubicBezTo>
                <a:lnTo>
                  <a:pt x="16183" y="52905"/>
                </a:lnTo>
                <a:cubicBezTo>
                  <a:pt x="20616" y="51722"/>
                  <a:pt x="24811" y="49961"/>
                  <a:pt x="28688" y="47722"/>
                </a:cubicBezTo>
                <a:lnTo>
                  <a:pt x="33838" y="50811"/>
                </a:lnTo>
                <a:cubicBezTo>
                  <a:pt x="34861" y="51338"/>
                  <a:pt x="36022" y="51761"/>
                  <a:pt x="37116" y="51761"/>
                </a:cubicBezTo>
                <a:cubicBezTo>
                  <a:pt x="37983" y="51761"/>
                  <a:pt x="38805" y="51500"/>
                  <a:pt x="39500" y="50811"/>
                </a:cubicBezTo>
                <a:lnTo>
                  <a:pt x="50811" y="39494"/>
                </a:lnTo>
                <a:cubicBezTo>
                  <a:pt x="52372" y="37933"/>
                  <a:pt x="51844" y="35577"/>
                  <a:pt x="50811" y="33838"/>
                </a:cubicBezTo>
                <a:lnTo>
                  <a:pt x="47738" y="28716"/>
                </a:lnTo>
                <a:cubicBezTo>
                  <a:pt x="49994" y="24827"/>
                  <a:pt x="51761" y="20616"/>
                  <a:pt x="52950" y="16172"/>
                </a:cubicBezTo>
                <a:lnTo>
                  <a:pt x="58727" y="14727"/>
                </a:lnTo>
                <a:cubicBezTo>
                  <a:pt x="60688" y="14100"/>
                  <a:pt x="62727" y="12933"/>
                  <a:pt x="62727" y="10727"/>
                </a:cubicBezTo>
                <a:lnTo>
                  <a:pt x="62727" y="5455"/>
                </a:lnTo>
                <a:lnTo>
                  <a:pt x="109088" y="5455"/>
                </a:lnTo>
                <a:cubicBezTo>
                  <a:pt x="112100" y="5455"/>
                  <a:pt x="114544" y="7894"/>
                  <a:pt x="114544" y="10911"/>
                </a:cubicBezTo>
                <a:cubicBezTo>
                  <a:pt x="114544" y="10911"/>
                  <a:pt x="114544" y="44972"/>
                  <a:pt x="114544" y="44972"/>
                </a:cubicBezTo>
                <a:close/>
                <a:moveTo>
                  <a:pt x="114544" y="69966"/>
                </a:moveTo>
                <a:cubicBezTo>
                  <a:pt x="109722" y="67155"/>
                  <a:pt x="104166" y="65455"/>
                  <a:pt x="98183" y="65455"/>
                </a:cubicBezTo>
                <a:cubicBezTo>
                  <a:pt x="80105" y="65455"/>
                  <a:pt x="65455" y="80105"/>
                  <a:pt x="65455" y="98183"/>
                </a:cubicBezTo>
                <a:cubicBezTo>
                  <a:pt x="65455" y="104172"/>
                  <a:pt x="67155" y="109722"/>
                  <a:pt x="69966" y="114550"/>
                </a:cubicBezTo>
                <a:lnTo>
                  <a:pt x="46100" y="114550"/>
                </a:lnTo>
                <a:lnTo>
                  <a:pt x="43750" y="105788"/>
                </a:lnTo>
                <a:lnTo>
                  <a:pt x="48855" y="102955"/>
                </a:lnTo>
                <a:cubicBezTo>
                  <a:pt x="50588" y="101988"/>
                  <a:pt x="51661" y="100155"/>
                  <a:pt x="51661" y="98172"/>
                </a:cubicBezTo>
                <a:cubicBezTo>
                  <a:pt x="51655" y="94100"/>
                  <a:pt x="52177" y="90044"/>
                  <a:pt x="53233" y="86122"/>
                </a:cubicBezTo>
                <a:cubicBezTo>
                  <a:pt x="53744" y="84211"/>
                  <a:pt x="53177" y="82172"/>
                  <a:pt x="51755" y="80794"/>
                </a:cubicBezTo>
                <a:lnTo>
                  <a:pt x="47622" y="76794"/>
                </a:lnTo>
                <a:cubicBezTo>
                  <a:pt x="47605" y="76777"/>
                  <a:pt x="47588" y="76761"/>
                  <a:pt x="47577" y="76738"/>
                </a:cubicBezTo>
                <a:lnTo>
                  <a:pt x="54311" y="65072"/>
                </a:lnTo>
                <a:lnTo>
                  <a:pt x="59905" y="66672"/>
                </a:lnTo>
                <a:cubicBezTo>
                  <a:pt x="61811" y="67216"/>
                  <a:pt x="63861" y="66683"/>
                  <a:pt x="65266" y="65283"/>
                </a:cubicBezTo>
                <a:cubicBezTo>
                  <a:pt x="68133" y="62411"/>
                  <a:pt x="71377" y="59927"/>
                  <a:pt x="74916" y="57894"/>
                </a:cubicBezTo>
                <a:cubicBezTo>
                  <a:pt x="76633" y="56905"/>
                  <a:pt x="77683" y="55061"/>
                  <a:pt x="77650" y="53077"/>
                </a:cubicBezTo>
                <a:lnTo>
                  <a:pt x="77555" y="47300"/>
                </a:lnTo>
                <a:lnTo>
                  <a:pt x="77555" y="47238"/>
                </a:lnTo>
                <a:lnTo>
                  <a:pt x="90577" y="43750"/>
                </a:lnTo>
                <a:lnTo>
                  <a:pt x="93427" y="48883"/>
                </a:lnTo>
                <a:cubicBezTo>
                  <a:pt x="93916" y="49766"/>
                  <a:pt x="94622" y="50472"/>
                  <a:pt x="95466" y="50955"/>
                </a:cubicBezTo>
                <a:cubicBezTo>
                  <a:pt x="96277" y="51427"/>
                  <a:pt x="97216" y="51688"/>
                  <a:pt x="98194" y="51688"/>
                </a:cubicBezTo>
                <a:cubicBezTo>
                  <a:pt x="102261" y="51688"/>
                  <a:pt x="106305" y="52216"/>
                  <a:pt x="110205" y="53272"/>
                </a:cubicBezTo>
                <a:cubicBezTo>
                  <a:pt x="111700" y="53666"/>
                  <a:pt x="113272" y="53394"/>
                  <a:pt x="114544" y="52577"/>
                </a:cubicBezTo>
                <a:cubicBezTo>
                  <a:pt x="114544" y="52577"/>
                  <a:pt x="114544" y="69966"/>
                  <a:pt x="114544" y="69966"/>
                </a:cubicBezTo>
                <a:close/>
                <a:moveTo>
                  <a:pt x="114544" y="85972"/>
                </a:moveTo>
                <a:lnTo>
                  <a:pt x="106072" y="90683"/>
                </a:lnTo>
                <a:cubicBezTo>
                  <a:pt x="104083" y="88588"/>
                  <a:pt x="101294" y="87272"/>
                  <a:pt x="98183" y="87272"/>
                </a:cubicBezTo>
                <a:cubicBezTo>
                  <a:pt x="95072" y="87272"/>
                  <a:pt x="92277" y="88588"/>
                  <a:pt x="90294" y="90683"/>
                </a:cubicBezTo>
                <a:lnTo>
                  <a:pt x="75794" y="82627"/>
                </a:lnTo>
                <a:cubicBezTo>
                  <a:pt x="80722" y="75550"/>
                  <a:pt x="88905" y="70911"/>
                  <a:pt x="98183" y="70911"/>
                </a:cubicBezTo>
                <a:cubicBezTo>
                  <a:pt x="104350" y="70911"/>
                  <a:pt x="109988" y="73005"/>
                  <a:pt x="114544" y="76466"/>
                </a:cubicBezTo>
                <a:cubicBezTo>
                  <a:pt x="114544" y="76466"/>
                  <a:pt x="114544" y="85972"/>
                  <a:pt x="114544" y="85972"/>
                </a:cubicBezTo>
                <a:close/>
                <a:moveTo>
                  <a:pt x="114544" y="109088"/>
                </a:moveTo>
                <a:cubicBezTo>
                  <a:pt x="114544" y="112100"/>
                  <a:pt x="112100" y="114550"/>
                  <a:pt x="109088" y="114550"/>
                </a:cubicBezTo>
                <a:lnTo>
                  <a:pt x="100911" y="114550"/>
                </a:lnTo>
                <a:lnTo>
                  <a:pt x="100911" y="108705"/>
                </a:lnTo>
                <a:cubicBezTo>
                  <a:pt x="105605" y="107488"/>
                  <a:pt x="109088" y="103261"/>
                  <a:pt x="109088" y="98183"/>
                </a:cubicBezTo>
                <a:cubicBezTo>
                  <a:pt x="109088" y="97233"/>
                  <a:pt x="108933" y="96327"/>
                  <a:pt x="108705" y="95455"/>
                </a:cubicBezTo>
                <a:lnTo>
                  <a:pt x="114544" y="92211"/>
                </a:lnTo>
                <a:cubicBezTo>
                  <a:pt x="114544" y="92211"/>
                  <a:pt x="114544" y="109088"/>
                  <a:pt x="114544" y="109088"/>
                </a:cubicBezTo>
                <a:close/>
                <a:moveTo>
                  <a:pt x="92727" y="98183"/>
                </a:moveTo>
                <a:cubicBezTo>
                  <a:pt x="92727" y="95172"/>
                  <a:pt x="95172" y="92727"/>
                  <a:pt x="98183" y="92727"/>
                </a:cubicBezTo>
                <a:cubicBezTo>
                  <a:pt x="101188" y="92727"/>
                  <a:pt x="103638" y="95172"/>
                  <a:pt x="103638" y="98183"/>
                </a:cubicBezTo>
                <a:cubicBezTo>
                  <a:pt x="103638" y="101194"/>
                  <a:pt x="101188" y="103638"/>
                  <a:pt x="98183" y="103638"/>
                </a:cubicBezTo>
                <a:cubicBezTo>
                  <a:pt x="95172" y="103638"/>
                  <a:pt x="92727" y="101194"/>
                  <a:pt x="92727" y="98183"/>
                </a:cubicBezTo>
                <a:moveTo>
                  <a:pt x="95455" y="114550"/>
                </a:moveTo>
                <a:lnTo>
                  <a:pt x="76427" y="114550"/>
                </a:lnTo>
                <a:cubicBezTo>
                  <a:pt x="72988" y="109983"/>
                  <a:pt x="70911" y="104338"/>
                  <a:pt x="70911" y="98183"/>
                </a:cubicBezTo>
                <a:cubicBezTo>
                  <a:pt x="70911" y="94344"/>
                  <a:pt x="71705" y="90700"/>
                  <a:pt x="73138" y="87388"/>
                </a:cubicBezTo>
                <a:lnTo>
                  <a:pt x="87661" y="95455"/>
                </a:lnTo>
                <a:cubicBezTo>
                  <a:pt x="87433" y="96327"/>
                  <a:pt x="87272" y="97233"/>
                  <a:pt x="87272" y="98183"/>
                </a:cubicBezTo>
                <a:cubicBezTo>
                  <a:pt x="87272" y="103261"/>
                  <a:pt x="90755" y="107488"/>
                  <a:pt x="95455" y="108705"/>
                </a:cubicBezTo>
                <a:cubicBezTo>
                  <a:pt x="95455" y="108705"/>
                  <a:pt x="95455" y="114550"/>
                  <a:pt x="95455" y="114550"/>
                </a:cubicBezTo>
                <a:close/>
                <a:moveTo>
                  <a:pt x="5455" y="29866"/>
                </a:moveTo>
                <a:cubicBezTo>
                  <a:pt x="18338" y="28583"/>
                  <a:pt x="28583" y="18338"/>
                  <a:pt x="29861" y="5455"/>
                </a:cubicBezTo>
                <a:lnTo>
                  <a:pt x="57272" y="5455"/>
                </a:lnTo>
                <a:lnTo>
                  <a:pt x="57272" y="9461"/>
                </a:lnTo>
                <a:cubicBezTo>
                  <a:pt x="57250" y="9472"/>
                  <a:pt x="57233" y="9477"/>
                  <a:pt x="57211" y="9483"/>
                </a:cubicBezTo>
                <a:lnTo>
                  <a:pt x="51627" y="10877"/>
                </a:lnTo>
                <a:cubicBezTo>
                  <a:pt x="49705" y="11361"/>
                  <a:pt x="48194" y="12850"/>
                  <a:pt x="47683" y="14761"/>
                </a:cubicBezTo>
                <a:cubicBezTo>
                  <a:pt x="46633" y="18683"/>
                  <a:pt x="45066" y="22455"/>
                  <a:pt x="43022" y="25977"/>
                </a:cubicBezTo>
                <a:cubicBezTo>
                  <a:pt x="42022" y="27700"/>
                  <a:pt x="42038" y="29822"/>
                  <a:pt x="43061" y="31522"/>
                </a:cubicBezTo>
                <a:lnTo>
                  <a:pt x="46066" y="36527"/>
                </a:lnTo>
                <a:lnTo>
                  <a:pt x="36533" y="46061"/>
                </a:lnTo>
                <a:cubicBezTo>
                  <a:pt x="36516" y="46055"/>
                  <a:pt x="36494" y="46044"/>
                  <a:pt x="36477" y="46033"/>
                </a:cubicBezTo>
                <a:lnTo>
                  <a:pt x="31494" y="43044"/>
                </a:lnTo>
                <a:cubicBezTo>
                  <a:pt x="30627" y="42527"/>
                  <a:pt x="29661" y="42266"/>
                  <a:pt x="28688" y="42266"/>
                </a:cubicBezTo>
                <a:cubicBezTo>
                  <a:pt x="27750" y="42266"/>
                  <a:pt x="26805" y="42511"/>
                  <a:pt x="25961" y="42994"/>
                </a:cubicBezTo>
                <a:cubicBezTo>
                  <a:pt x="22438" y="45033"/>
                  <a:pt x="18677" y="46594"/>
                  <a:pt x="14772" y="47638"/>
                </a:cubicBezTo>
                <a:cubicBezTo>
                  <a:pt x="12861" y="48144"/>
                  <a:pt x="11372" y="49655"/>
                  <a:pt x="10888" y="51583"/>
                </a:cubicBezTo>
                <a:lnTo>
                  <a:pt x="9483" y="57211"/>
                </a:lnTo>
                <a:cubicBezTo>
                  <a:pt x="9477" y="57233"/>
                  <a:pt x="9472" y="57250"/>
                  <a:pt x="9461" y="57277"/>
                </a:cubicBezTo>
                <a:lnTo>
                  <a:pt x="5455" y="57277"/>
                </a:lnTo>
                <a:cubicBezTo>
                  <a:pt x="5455" y="57277"/>
                  <a:pt x="5455" y="29866"/>
                  <a:pt x="5455" y="29866"/>
                </a:cubicBezTo>
                <a:close/>
                <a:moveTo>
                  <a:pt x="5455" y="10911"/>
                </a:moveTo>
                <a:cubicBezTo>
                  <a:pt x="5455" y="7894"/>
                  <a:pt x="7900" y="5455"/>
                  <a:pt x="10911" y="5455"/>
                </a:cubicBezTo>
                <a:lnTo>
                  <a:pt x="24355" y="5455"/>
                </a:lnTo>
                <a:cubicBezTo>
                  <a:pt x="23122" y="15322"/>
                  <a:pt x="15322" y="23122"/>
                  <a:pt x="5455" y="24355"/>
                </a:cubicBezTo>
                <a:cubicBezTo>
                  <a:pt x="5455" y="24355"/>
                  <a:pt x="5455" y="10911"/>
                  <a:pt x="5455" y="10911"/>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697" name="Google Shape;697;p37"/>
          <p:cNvSpPr/>
          <p:nvPr/>
        </p:nvSpPr>
        <p:spPr>
          <a:xfrm>
            <a:off x="440226" y="1236682"/>
            <a:ext cx="356100" cy="2592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698" name="Google Shape;698;p37"/>
          <p:cNvSpPr/>
          <p:nvPr/>
        </p:nvSpPr>
        <p:spPr>
          <a:xfrm>
            <a:off x="440226" y="1979929"/>
            <a:ext cx="356100" cy="324000"/>
          </a:xfrm>
          <a:custGeom>
            <a:rect b="b" l="l" r="r" t="t"/>
            <a:pathLst>
              <a:path extrusionOk="0" h="120000" w="120000">
                <a:moveTo>
                  <a:pt x="114544" y="66000"/>
                </a:moveTo>
                <a:cubicBezTo>
                  <a:pt x="114544" y="69311"/>
                  <a:pt x="112100" y="72000"/>
                  <a:pt x="109088" y="72000"/>
                </a:cubicBezTo>
                <a:lnTo>
                  <a:pt x="109088" y="48000"/>
                </a:lnTo>
                <a:cubicBezTo>
                  <a:pt x="112100" y="48000"/>
                  <a:pt x="114544" y="50688"/>
                  <a:pt x="114544" y="54000"/>
                </a:cubicBezTo>
                <a:cubicBezTo>
                  <a:pt x="114544" y="54000"/>
                  <a:pt x="114544" y="66000"/>
                  <a:pt x="114544" y="66000"/>
                </a:cubicBezTo>
                <a:close/>
                <a:moveTo>
                  <a:pt x="103638" y="111000"/>
                </a:moveTo>
                <a:cubicBezTo>
                  <a:pt x="103638" y="112661"/>
                  <a:pt x="102411" y="114000"/>
                  <a:pt x="100911" y="114000"/>
                </a:cubicBezTo>
                <a:cubicBezTo>
                  <a:pt x="99405" y="114000"/>
                  <a:pt x="98183" y="112661"/>
                  <a:pt x="98183" y="111000"/>
                </a:cubicBezTo>
                <a:lnTo>
                  <a:pt x="98183" y="9000"/>
                </a:lnTo>
                <a:cubicBezTo>
                  <a:pt x="98183" y="7344"/>
                  <a:pt x="99405" y="6000"/>
                  <a:pt x="100911" y="6000"/>
                </a:cubicBezTo>
                <a:cubicBezTo>
                  <a:pt x="102411" y="6000"/>
                  <a:pt x="103638" y="7344"/>
                  <a:pt x="103638" y="9000"/>
                </a:cubicBezTo>
                <a:cubicBezTo>
                  <a:pt x="103638" y="9000"/>
                  <a:pt x="103638" y="111000"/>
                  <a:pt x="103638" y="111000"/>
                </a:cubicBezTo>
                <a:close/>
                <a:moveTo>
                  <a:pt x="92727" y="102244"/>
                </a:moveTo>
                <a:lnTo>
                  <a:pt x="16355" y="75066"/>
                </a:lnTo>
                <a:cubicBezTo>
                  <a:pt x="16355" y="75044"/>
                  <a:pt x="16361" y="75022"/>
                  <a:pt x="16361" y="75000"/>
                </a:cubicBezTo>
                <a:lnTo>
                  <a:pt x="16361" y="45000"/>
                </a:lnTo>
                <a:cubicBezTo>
                  <a:pt x="16361" y="44977"/>
                  <a:pt x="16355" y="44961"/>
                  <a:pt x="16355" y="44938"/>
                </a:cubicBezTo>
                <a:lnTo>
                  <a:pt x="92727" y="17761"/>
                </a:lnTo>
                <a:cubicBezTo>
                  <a:pt x="92727" y="17761"/>
                  <a:pt x="92727" y="102244"/>
                  <a:pt x="92727" y="102244"/>
                </a:cubicBezTo>
                <a:close/>
                <a:moveTo>
                  <a:pt x="69333" y="104027"/>
                </a:moveTo>
                <a:cubicBezTo>
                  <a:pt x="68422" y="107188"/>
                  <a:pt x="65355" y="108933"/>
                  <a:pt x="62483" y="107933"/>
                </a:cubicBezTo>
                <a:lnTo>
                  <a:pt x="33900" y="97916"/>
                </a:lnTo>
                <a:cubicBezTo>
                  <a:pt x="31027" y="96911"/>
                  <a:pt x="29438" y="93538"/>
                  <a:pt x="30355" y="90383"/>
                </a:cubicBezTo>
                <a:lnTo>
                  <a:pt x="31411" y="86722"/>
                </a:lnTo>
                <a:lnTo>
                  <a:pt x="70338" y="100577"/>
                </a:lnTo>
                <a:cubicBezTo>
                  <a:pt x="70338" y="100577"/>
                  <a:pt x="69333" y="104027"/>
                  <a:pt x="69333" y="104027"/>
                </a:cubicBezTo>
                <a:close/>
                <a:moveTo>
                  <a:pt x="10911" y="75000"/>
                </a:moveTo>
                <a:lnTo>
                  <a:pt x="5455" y="75000"/>
                </a:lnTo>
                <a:lnTo>
                  <a:pt x="5455" y="45000"/>
                </a:lnTo>
                <a:lnTo>
                  <a:pt x="10911" y="45000"/>
                </a:lnTo>
                <a:cubicBezTo>
                  <a:pt x="10911" y="45000"/>
                  <a:pt x="10911" y="75000"/>
                  <a:pt x="10911" y="75000"/>
                </a:cubicBezTo>
                <a:close/>
                <a:moveTo>
                  <a:pt x="109088" y="42000"/>
                </a:moveTo>
                <a:lnTo>
                  <a:pt x="109088" y="9000"/>
                </a:lnTo>
                <a:cubicBezTo>
                  <a:pt x="109088" y="4027"/>
                  <a:pt x="105427" y="0"/>
                  <a:pt x="100911" y="0"/>
                </a:cubicBezTo>
                <a:cubicBezTo>
                  <a:pt x="96388" y="0"/>
                  <a:pt x="92727" y="4027"/>
                  <a:pt x="92727" y="9000"/>
                </a:cubicBezTo>
                <a:lnTo>
                  <a:pt x="92727" y="11455"/>
                </a:lnTo>
                <a:lnTo>
                  <a:pt x="13394" y="39688"/>
                </a:lnTo>
                <a:cubicBezTo>
                  <a:pt x="12644" y="39261"/>
                  <a:pt x="11811" y="39000"/>
                  <a:pt x="10911" y="39000"/>
                </a:cubicBezTo>
                <a:lnTo>
                  <a:pt x="5455" y="39000"/>
                </a:lnTo>
                <a:cubicBezTo>
                  <a:pt x="2444" y="39000"/>
                  <a:pt x="0" y="41688"/>
                  <a:pt x="0" y="45000"/>
                </a:cubicBezTo>
                <a:lnTo>
                  <a:pt x="0" y="75000"/>
                </a:lnTo>
                <a:cubicBezTo>
                  <a:pt x="0" y="78316"/>
                  <a:pt x="2444" y="81000"/>
                  <a:pt x="5455" y="81000"/>
                </a:cubicBezTo>
                <a:lnTo>
                  <a:pt x="10911" y="81000"/>
                </a:lnTo>
                <a:cubicBezTo>
                  <a:pt x="11811" y="81000"/>
                  <a:pt x="12644" y="80738"/>
                  <a:pt x="13394" y="80316"/>
                </a:cubicBezTo>
                <a:lnTo>
                  <a:pt x="26222" y="84877"/>
                </a:lnTo>
                <a:lnTo>
                  <a:pt x="25161" y="88561"/>
                </a:lnTo>
                <a:cubicBezTo>
                  <a:pt x="23327" y="94877"/>
                  <a:pt x="26500" y="101622"/>
                  <a:pt x="32238" y="103633"/>
                </a:cubicBezTo>
                <a:lnTo>
                  <a:pt x="60827" y="113644"/>
                </a:lnTo>
                <a:cubicBezTo>
                  <a:pt x="66572" y="115661"/>
                  <a:pt x="72705" y="112166"/>
                  <a:pt x="74533" y="105850"/>
                </a:cubicBezTo>
                <a:lnTo>
                  <a:pt x="75527" y="102427"/>
                </a:lnTo>
                <a:lnTo>
                  <a:pt x="92727" y="108544"/>
                </a:lnTo>
                <a:lnTo>
                  <a:pt x="92727" y="111000"/>
                </a:lnTo>
                <a:cubicBezTo>
                  <a:pt x="92727" y="115972"/>
                  <a:pt x="96388" y="120000"/>
                  <a:pt x="100911" y="120000"/>
                </a:cubicBezTo>
                <a:cubicBezTo>
                  <a:pt x="105427" y="120000"/>
                  <a:pt x="109088" y="115972"/>
                  <a:pt x="109088" y="111000"/>
                </a:cubicBezTo>
                <a:lnTo>
                  <a:pt x="109088" y="78000"/>
                </a:lnTo>
                <a:cubicBezTo>
                  <a:pt x="115116" y="78000"/>
                  <a:pt x="120000" y="72627"/>
                  <a:pt x="120000" y="66000"/>
                </a:cubicBezTo>
                <a:lnTo>
                  <a:pt x="120000" y="54000"/>
                </a:lnTo>
                <a:cubicBezTo>
                  <a:pt x="120000" y="47372"/>
                  <a:pt x="115116" y="42000"/>
                  <a:pt x="109088" y="42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699" name="Google Shape;699;p37"/>
          <p:cNvSpPr/>
          <p:nvPr/>
        </p:nvSpPr>
        <p:spPr>
          <a:xfrm>
            <a:off x="440224" y="2787975"/>
            <a:ext cx="356100" cy="356100"/>
          </a:xfrm>
          <a:custGeom>
            <a:rect b="b" l="l" r="r" t="t"/>
            <a:pathLst>
              <a:path extrusionOk="0" h="120000" w="120000">
                <a:moveTo>
                  <a:pt x="114544" y="44972"/>
                </a:moveTo>
                <a:lnTo>
                  <a:pt x="111616" y="48000"/>
                </a:lnTo>
                <a:cubicBezTo>
                  <a:pt x="107188" y="46811"/>
                  <a:pt x="102677" y="46233"/>
                  <a:pt x="98194" y="46233"/>
                </a:cubicBezTo>
                <a:lnTo>
                  <a:pt x="95277" y="40983"/>
                </a:lnTo>
                <a:cubicBezTo>
                  <a:pt x="94733" y="40016"/>
                  <a:pt x="93950" y="39083"/>
                  <a:pt x="93005" y="38538"/>
                </a:cubicBezTo>
                <a:cubicBezTo>
                  <a:pt x="92227" y="38088"/>
                  <a:pt x="91344" y="37900"/>
                  <a:pt x="90377" y="38155"/>
                </a:cubicBezTo>
                <a:lnTo>
                  <a:pt x="74927" y="42294"/>
                </a:lnTo>
                <a:cubicBezTo>
                  <a:pt x="72788" y="42866"/>
                  <a:pt x="72194" y="45138"/>
                  <a:pt x="72094" y="47194"/>
                </a:cubicBezTo>
                <a:lnTo>
                  <a:pt x="72200" y="53166"/>
                </a:lnTo>
                <a:cubicBezTo>
                  <a:pt x="68294" y="55405"/>
                  <a:pt x="64661" y="58172"/>
                  <a:pt x="61405" y="61427"/>
                </a:cubicBezTo>
                <a:lnTo>
                  <a:pt x="55683" y="59788"/>
                </a:lnTo>
                <a:cubicBezTo>
                  <a:pt x="53738" y="59244"/>
                  <a:pt x="51327" y="59344"/>
                  <a:pt x="50222" y="61255"/>
                </a:cubicBezTo>
                <a:lnTo>
                  <a:pt x="42222" y="75111"/>
                </a:lnTo>
                <a:cubicBezTo>
                  <a:pt x="41116" y="77022"/>
                  <a:pt x="42300" y="79050"/>
                  <a:pt x="43683" y="80577"/>
                </a:cubicBezTo>
                <a:lnTo>
                  <a:pt x="47961" y="84711"/>
                </a:lnTo>
                <a:cubicBezTo>
                  <a:pt x="46772" y="89161"/>
                  <a:pt x="46194" y="93688"/>
                  <a:pt x="46205" y="98188"/>
                </a:cubicBezTo>
                <a:lnTo>
                  <a:pt x="40983" y="101088"/>
                </a:lnTo>
                <a:cubicBezTo>
                  <a:pt x="39222" y="102072"/>
                  <a:pt x="37583" y="103850"/>
                  <a:pt x="38155" y="105983"/>
                </a:cubicBezTo>
                <a:lnTo>
                  <a:pt x="40450" y="114550"/>
                </a:lnTo>
                <a:lnTo>
                  <a:pt x="10911" y="114550"/>
                </a:lnTo>
                <a:cubicBezTo>
                  <a:pt x="7900" y="114550"/>
                  <a:pt x="5455" y="112100"/>
                  <a:pt x="5455" y="109088"/>
                </a:cubicBezTo>
                <a:lnTo>
                  <a:pt x="5455" y="62727"/>
                </a:lnTo>
                <a:lnTo>
                  <a:pt x="10727" y="62727"/>
                </a:lnTo>
                <a:cubicBezTo>
                  <a:pt x="12933" y="62727"/>
                  <a:pt x="14100" y="60688"/>
                  <a:pt x="14727" y="58727"/>
                </a:cubicBezTo>
                <a:lnTo>
                  <a:pt x="16183" y="52905"/>
                </a:lnTo>
                <a:cubicBezTo>
                  <a:pt x="20616" y="51722"/>
                  <a:pt x="24811" y="49961"/>
                  <a:pt x="28688" y="47722"/>
                </a:cubicBezTo>
                <a:lnTo>
                  <a:pt x="33838" y="50811"/>
                </a:lnTo>
                <a:cubicBezTo>
                  <a:pt x="34861" y="51338"/>
                  <a:pt x="36022" y="51761"/>
                  <a:pt x="37116" y="51761"/>
                </a:cubicBezTo>
                <a:cubicBezTo>
                  <a:pt x="37983" y="51761"/>
                  <a:pt x="38805" y="51500"/>
                  <a:pt x="39500" y="50811"/>
                </a:cubicBezTo>
                <a:lnTo>
                  <a:pt x="50811" y="39494"/>
                </a:lnTo>
                <a:cubicBezTo>
                  <a:pt x="52372" y="37933"/>
                  <a:pt x="51844" y="35577"/>
                  <a:pt x="50811" y="33838"/>
                </a:cubicBezTo>
                <a:lnTo>
                  <a:pt x="47738" y="28716"/>
                </a:lnTo>
                <a:cubicBezTo>
                  <a:pt x="49994" y="24827"/>
                  <a:pt x="51761" y="20616"/>
                  <a:pt x="52950" y="16172"/>
                </a:cubicBezTo>
                <a:lnTo>
                  <a:pt x="58727" y="14727"/>
                </a:lnTo>
                <a:cubicBezTo>
                  <a:pt x="60688" y="14100"/>
                  <a:pt x="62727" y="12933"/>
                  <a:pt x="62727" y="10727"/>
                </a:cubicBezTo>
                <a:lnTo>
                  <a:pt x="62727" y="5455"/>
                </a:lnTo>
                <a:lnTo>
                  <a:pt x="109088" y="5455"/>
                </a:lnTo>
                <a:cubicBezTo>
                  <a:pt x="112100" y="5455"/>
                  <a:pt x="114544" y="7894"/>
                  <a:pt x="114544" y="10911"/>
                </a:cubicBezTo>
                <a:cubicBezTo>
                  <a:pt x="114544" y="10911"/>
                  <a:pt x="114544" y="44972"/>
                  <a:pt x="114544" y="44972"/>
                </a:cubicBezTo>
                <a:close/>
                <a:moveTo>
                  <a:pt x="114544" y="69966"/>
                </a:moveTo>
                <a:cubicBezTo>
                  <a:pt x="109722" y="67155"/>
                  <a:pt x="104166" y="65455"/>
                  <a:pt x="98183" y="65455"/>
                </a:cubicBezTo>
                <a:cubicBezTo>
                  <a:pt x="80105" y="65455"/>
                  <a:pt x="65455" y="80105"/>
                  <a:pt x="65455" y="98183"/>
                </a:cubicBezTo>
                <a:cubicBezTo>
                  <a:pt x="65455" y="104172"/>
                  <a:pt x="67155" y="109722"/>
                  <a:pt x="69966" y="114550"/>
                </a:cubicBezTo>
                <a:lnTo>
                  <a:pt x="46100" y="114550"/>
                </a:lnTo>
                <a:lnTo>
                  <a:pt x="43750" y="105788"/>
                </a:lnTo>
                <a:lnTo>
                  <a:pt x="48855" y="102955"/>
                </a:lnTo>
                <a:cubicBezTo>
                  <a:pt x="50588" y="101988"/>
                  <a:pt x="51661" y="100155"/>
                  <a:pt x="51661" y="98172"/>
                </a:cubicBezTo>
                <a:cubicBezTo>
                  <a:pt x="51655" y="94100"/>
                  <a:pt x="52177" y="90044"/>
                  <a:pt x="53233" y="86122"/>
                </a:cubicBezTo>
                <a:cubicBezTo>
                  <a:pt x="53744" y="84211"/>
                  <a:pt x="53177" y="82172"/>
                  <a:pt x="51755" y="80794"/>
                </a:cubicBezTo>
                <a:lnTo>
                  <a:pt x="47622" y="76794"/>
                </a:lnTo>
                <a:cubicBezTo>
                  <a:pt x="47605" y="76777"/>
                  <a:pt x="47588" y="76761"/>
                  <a:pt x="47577" y="76738"/>
                </a:cubicBezTo>
                <a:lnTo>
                  <a:pt x="54311" y="65072"/>
                </a:lnTo>
                <a:lnTo>
                  <a:pt x="59905" y="66672"/>
                </a:lnTo>
                <a:cubicBezTo>
                  <a:pt x="61811" y="67216"/>
                  <a:pt x="63861" y="66683"/>
                  <a:pt x="65266" y="65283"/>
                </a:cubicBezTo>
                <a:cubicBezTo>
                  <a:pt x="68133" y="62411"/>
                  <a:pt x="71377" y="59927"/>
                  <a:pt x="74916" y="57894"/>
                </a:cubicBezTo>
                <a:cubicBezTo>
                  <a:pt x="76633" y="56905"/>
                  <a:pt x="77683" y="55061"/>
                  <a:pt x="77650" y="53077"/>
                </a:cubicBezTo>
                <a:lnTo>
                  <a:pt x="77555" y="47300"/>
                </a:lnTo>
                <a:lnTo>
                  <a:pt x="77555" y="47238"/>
                </a:lnTo>
                <a:lnTo>
                  <a:pt x="90577" y="43750"/>
                </a:lnTo>
                <a:lnTo>
                  <a:pt x="93427" y="48883"/>
                </a:lnTo>
                <a:cubicBezTo>
                  <a:pt x="93916" y="49766"/>
                  <a:pt x="94622" y="50472"/>
                  <a:pt x="95466" y="50955"/>
                </a:cubicBezTo>
                <a:cubicBezTo>
                  <a:pt x="96277" y="51427"/>
                  <a:pt x="97216" y="51688"/>
                  <a:pt x="98194" y="51688"/>
                </a:cubicBezTo>
                <a:cubicBezTo>
                  <a:pt x="102261" y="51688"/>
                  <a:pt x="106305" y="52216"/>
                  <a:pt x="110205" y="53272"/>
                </a:cubicBezTo>
                <a:cubicBezTo>
                  <a:pt x="111700" y="53666"/>
                  <a:pt x="113272" y="53394"/>
                  <a:pt x="114544" y="52577"/>
                </a:cubicBezTo>
                <a:cubicBezTo>
                  <a:pt x="114544" y="52577"/>
                  <a:pt x="114544" y="69966"/>
                  <a:pt x="114544" y="69966"/>
                </a:cubicBezTo>
                <a:close/>
                <a:moveTo>
                  <a:pt x="114544" y="85972"/>
                </a:moveTo>
                <a:lnTo>
                  <a:pt x="106072" y="90683"/>
                </a:lnTo>
                <a:cubicBezTo>
                  <a:pt x="104083" y="88588"/>
                  <a:pt x="101294" y="87272"/>
                  <a:pt x="98183" y="87272"/>
                </a:cubicBezTo>
                <a:cubicBezTo>
                  <a:pt x="95072" y="87272"/>
                  <a:pt x="92277" y="88588"/>
                  <a:pt x="90294" y="90683"/>
                </a:cubicBezTo>
                <a:lnTo>
                  <a:pt x="75794" y="82627"/>
                </a:lnTo>
                <a:cubicBezTo>
                  <a:pt x="80722" y="75550"/>
                  <a:pt x="88905" y="70911"/>
                  <a:pt x="98183" y="70911"/>
                </a:cubicBezTo>
                <a:cubicBezTo>
                  <a:pt x="104350" y="70911"/>
                  <a:pt x="109988" y="73005"/>
                  <a:pt x="114544" y="76466"/>
                </a:cubicBezTo>
                <a:cubicBezTo>
                  <a:pt x="114544" y="76466"/>
                  <a:pt x="114544" y="85972"/>
                  <a:pt x="114544" y="85972"/>
                </a:cubicBezTo>
                <a:close/>
                <a:moveTo>
                  <a:pt x="114544" y="109088"/>
                </a:moveTo>
                <a:cubicBezTo>
                  <a:pt x="114544" y="112100"/>
                  <a:pt x="112100" y="114550"/>
                  <a:pt x="109088" y="114550"/>
                </a:cubicBezTo>
                <a:lnTo>
                  <a:pt x="100911" y="114550"/>
                </a:lnTo>
                <a:lnTo>
                  <a:pt x="100911" y="108705"/>
                </a:lnTo>
                <a:cubicBezTo>
                  <a:pt x="105605" y="107488"/>
                  <a:pt x="109088" y="103261"/>
                  <a:pt x="109088" y="98183"/>
                </a:cubicBezTo>
                <a:cubicBezTo>
                  <a:pt x="109088" y="97233"/>
                  <a:pt x="108933" y="96327"/>
                  <a:pt x="108705" y="95455"/>
                </a:cubicBezTo>
                <a:lnTo>
                  <a:pt x="114544" y="92211"/>
                </a:lnTo>
                <a:cubicBezTo>
                  <a:pt x="114544" y="92211"/>
                  <a:pt x="114544" y="109088"/>
                  <a:pt x="114544" y="109088"/>
                </a:cubicBezTo>
                <a:close/>
                <a:moveTo>
                  <a:pt x="92727" y="98183"/>
                </a:moveTo>
                <a:cubicBezTo>
                  <a:pt x="92727" y="95172"/>
                  <a:pt x="95172" y="92727"/>
                  <a:pt x="98183" y="92727"/>
                </a:cubicBezTo>
                <a:cubicBezTo>
                  <a:pt x="101188" y="92727"/>
                  <a:pt x="103638" y="95172"/>
                  <a:pt x="103638" y="98183"/>
                </a:cubicBezTo>
                <a:cubicBezTo>
                  <a:pt x="103638" y="101194"/>
                  <a:pt x="101188" y="103638"/>
                  <a:pt x="98183" y="103638"/>
                </a:cubicBezTo>
                <a:cubicBezTo>
                  <a:pt x="95172" y="103638"/>
                  <a:pt x="92727" y="101194"/>
                  <a:pt x="92727" y="98183"/>
                </a:cubicBezTo>
                <a:moveTo>
                  <a:pt x="95455" y="114550"/>
                </a:moveTo>
                <a:lnTo>
                  <a:pt x="76427" y="114550"/>
                </a:lnTo>
                <a:cubicBezTo>
                  <a:pt x="72988" y="109983"/>
                  <a:pt x="70911" y="104338"/>
                  <a:pt x="70911" y="98183"/>
                </a:cubicBezTo>
                <a:cubicBezTo>
                  <a:pt x="70911" y="94344"/>
                  <a:pt x="71705" y="90700"/>
                  <a:pt x="73138" y="87388"/>
                </a:cubicBezTo>
                <a:lnTo>
                  <a:pt x="87661" y="95455"/>
                </a:lnTo>
                <a:cubicBezTo>
                  <a:pt x="87433" y="96327"/>
                  <a:pt x="87272" y="97233"/>
                  <a:pt x="87272" y="98183"/>
                </a:cubicBezTo>
                <a:cubicBezTo>
                  <a:pt x="87272" y="103261"/>
                  <a:pt x="90755" y="107488"/>
                  <a:pt x="95455" y="108705"/>
                </a:cubicBezTo>
                <a:cubicBezTo>
                  <a:pt x="95455" y="108705"/>
                  <a:pt x="95455" y="114550"/>
                  <a:pt x="95455" y="114550"/>
                </a:cubicBezTo>
                <a:close/>
                <a:moveTo>
                  <a:pt x="5455" y="29866"/>
                </a:moveTo>
                <a:cubicBezTo>
                  <a:pt x="18338" y="28583"/>
                  <a:pt x="28583" y="18338"/>
                  <a:pt x="29861" y="5455"/>
                </a:cubicBezTo>
                <a:lnTo>
                  <a:pt x="57272" y="5455"/>
                </a:lnTo>
                <a:lnTo>
                  <a:pt x="57272" y="9461"/>
                </a:lnTo>
                <a:cubicBezTo>
                  <a:pt x="57250" y="9472"/>
                  <a:pt x="57233" y="9477"/>
                  <a:pt x="57211" y="9483"/>
                </a:cubicBezTo>
                <a:lnTo>
                  <a:pt x="51627" y="10877"/>
                </a:lnTo>
                <a:cubicBezTo>
                  <a:pt x="49705" y="11361"/>
                  <a:pt x="48194" y="12850"/>
                  <a:pt x="47683" y="14761"/>
                </a:cubicBezTo>
                <a:cubicBezTo>
                  <a:pt x="46633" y="18683"/>
                  <a:pt x="45066" y="22455"/>
                  <a:pt x="43022" y="25977"/>
                </a:cubicBezTo>
                <a:cubicBezTo>
                  <a:pt x="42022" y="27700"/>
                  <a:pt x="42038" y="29822"/>
                  <a:pt x="43061" y="31522"/>
                </a:cubicBezTo>
                <a:lnTo>
                  <a:pt x="46066" y="36527"/>
                </a:lnTo>
                <a:lnTo>
                  <a:pt x="36533" y="46061"/>
                </a:lnTo>
                <a:cubicBezTo>
                  <a:pt x="36516" y="46055"/>
                  <a:pt x="36494" y="46044"/>
                  <a:pt x="36477" y="46033"/>
                </a:cubicBezTo>
                <a:lnTo>
                  <a:pt x="31494" y="43044"/>
                </a:lnTo>
                <a:cubicBezTo>
                  <a:pt x="30627" y="42527"/>
                  <a:pt x="29661" y="42266"/>
                  <a:pt x="28688" y="42266"/>
                </a:cubicBezTo>
                <a:cubicBezTo>
                  <a:pt x="27750" y="42266"/>
                  <a:pt x="26805" y="42511"/>
                  <a:pt x="25961" y="42994"/>
                </a:cubicBezTo>
                <a:cubicBezTo>
                  <a:pt x="22438" y="45033"/>
                  <a:pt x="18677" y="46594"/>
                  <a:pt x="14772" y="47638"/>
                </a:cubicBezTo>
                <a:cubicBezTo>
                  <a:pt x="12861" y="48144"/>
                  <a:pt x="11372" y="49655"/>
                  <a:pt x="10888" y="51583"/>
                </a:cubicBezTo>
                <a:lnTo>
                  <a:pt x="9483" y="57211"/>
                </a:lnTo>
                <a:cubicBezTo>
                  <a:pt x="9477" y="57233"/>
                  <a:pt x="9472" y="57250"/>
                  <a:pt x="9461" y="57277"/>
                </a:cubicBezTo>
                <a:lnTo>
                  <a:pt x="5455" y="57277"/>
                </a:lnTo>
                <a:cubicBezTo>
                  <a:pt x="5455" y="57277"/>
                  <a:pt x="5455" y="29866"/>
                  <a:pt x="5455" y="29866"/>
                </a:cubicBezTo>
                <a:close/>
                <a:moveTo>
                  <a:pt x="5455" y="10911"/>
                </a:moveTo>
                <a:cubicBezTo>
                  <a:pt x="5455" y="7894"/>
                  <a:pt x="7900" y="5455"/>
                  <a:pt x="10911" y="5455"/>
                </a:cubicBezTo>
                <a:lnTo>
                  <a:pt x="24355" y="5455"/>
                </a:lnTo>
                <a:cubicBezTo>
                  <a:pt x="23122" y="15322"/>
                  <a:pt x="15322" y="23122"/>
                  <a:pt x="5455" y="24355"/>
                </a:cubicBezTo>
                <a:cubicBezTo>
                  <a:pt x="5455" y="24355"/>
                  <a:pt x="5455" y="10911"/>
                  <a:pt x="5455" y="10911"/>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8"/>
          <p:cNvSpPr txBox="1"/>
          <p:nvPr>
            <p:ph type="title"/>
          </p:nvPr>
        </p:nvSpPr>
        <p:spPr>
          <a:xfrm>
            <a:off x="433104" y="357437"/>
            <a:ext cx="8299200" cy="385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Slide with chart (4/4)</a:t>
            </a:r>
            <a:endParaRPr>
              <a:latin typeface="Arial"/>
              <a:ea typeface="Arial"/>
              <a:cs typeface="Arial"/>
              <a:sym typeface="Arial"/>
            </a:endParaRPr>
          </a:p>
        </p:txBody>
      </p:sp>
      <p:sp>
        <p:nvSpPr>
          <p:cNvPr id="705" name="Google Shape;705;p38"/>
          <p:cNvSpPr/>
          <p:nvPr/>
        </p:nvSpPr>
        <p:spPr>
          <a:xfrm>
            <a:off x="952448" y="11248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706" name="Google Shape;706;p38"/>
          <p:cNvSpPr txBox="1"/>
          <p:nvPr/>
        </p:nvSpPr>
        <p:spPr>
          <a:xfrm>
            <a:off x="957825" y="13484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07" name="Google Shape;707;p38"/>
          <p:cNvSpPr/>
          <p:nvPr/>
        </p:nvSpPr>
        <p:spPr>
          <a:xfrm>
            <a:off x="952448" y="191829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708" name="Google Shape;708;p38"/>
          <p:cNvSpPr/>
          <p:nvPr/>
        </p:nvSpPr>
        <p:spPr>
          <a:xfrm>
            <a:off x="440226" y="1236682"/>
            <a:ext cx="356100" cy="259200"/>
          </a:xfrm>
          <a:custGeom>
            <a:rect b="b" l="l" r="r" t="t"/>
            <a:pathLst>
              <a:path extrusionOk="0" h="120000" w="120000">
                <a:moveTo>
                  <a:pt x="7822" y="112500"/>
                </a:moveTo>
                <a:lnTo>
                  <a:pt x="15222" y="97244"/>
                </a:lnTo>
                <a:cubicBezTo>
                  <a:pt x="15594" y="97366"/>
                  <a:pt x="15966" y="97500"/>
                  <a:pt x="16361" y="97500"/>
                </a:cubicBezTo>
                <a:lnTo>
                  <a:pt x="103638" y="97500"/>
                </a:lnTo>
                <a:cubicBezTo>
                  <a:pt x="104033" y="97500"/>
                  <a:pt x="104405" y="97366"/>
                  <a:pt x="104777" y="97244"/>
                </a:cubicBezTo>
                <a:lnTo>
                  <a:pt x="112177" y="112500"/>
                </a:lnTo>
                <a:cubicBezTo>
                  <a:pt x="112177" y="112500"/>
                  <a:pt x="7822" y="112500"/>
                  <a:pt x="7822" y="112500"/>
                </a:cubicBezTo>
                <a:close/>
                <a:moveTo>
                  <a:pt x="16361" y="7500"/>
                </a:moveTo>
                <a:lnTo>
                  <a:pt x="103638" y="7500"/>
                </a:lnTo>
                <a:lnTo>
                  <a:pt x="103638" y="90000"/>
                </a:lnTo>
                <a:lnTo>
                  <a:pt x="16361" y="90000"/>
                </a:lnTo>
                <a:cubicBezTo>
                  <a:pt x="16361" y="90000"/>
                  <a:pt x="16361" y="7500"/>
                  <a:pt x="16361" y="7500"/>
                </a:cubicBezTo>
                <a:close/>
                <a:moveTo>
                  <a:pt x="119500" y="114211"/>
                </a:moveTo>
                <a:lnTo>
                  <a:pt x="119544" y="114172"/>
                </a:lnTo>
                <a:lnTo>
                  <a:pt x="108838" y="92094"/>
                </a:lnTo>
                <a:cubicBezTo>
                  <a:pt x="108983" y="91427"/>
                  <a:pt x="109088" y="90733"/>
                  <a:pt x="109088" y="90000"/>
                </a:cubicBezTo>
                <a:lnTo>
                  <a:pt x="109088" y="7500"/>
                </a:lnTo>
                <a:cubicBezTo>
                  <a:pt x="109088" y="3361"/>
                  <a:pt x="106650" y="0"/>
                  <a:pt x="103638" y="0"/>
                </a:cubicBezTo>
                <a:lnTo>
                  <a:pt x="16361" y="0"/>
                </a:lnTo>
                <a:cubicBezTo>
                  <a:pt x="13350" y="0"/>
                  <a:pt x="10911" y="3361"/>
                  <a:pt x="10911" y="7500"/>
                </a:cubicBezTo>
                <a:lnTo>
                  <a:pt x="10911" y="90000"/>
                </a:lnTo>
                <a:cubicBezTo>
                  <a:pt x="10911" y="90733"/>
                  <a:pt x="11016" y="91427"/>
                  <a:pt x="11161" y="92094"/>
                </a:cubicBezTo>
                <a:lnTo>
                  <a:pt x="455" y="114172"/>
                </a:lnTo>
                <a:lnTo>
                  <a:pt x="500" y="114211"/>
                </a:lnTo>
                <a:cubicBezTo>
                  <a:pt x="211" y="114805"/>
                  <a:pt x="0" y="115483"/>
                  <a:pt x="0" y="116250"/>
                </a:cubicBezTo>
                <a:cubicBezTo>
                  <a:pt x="0" y="118322"/>
                  <a:pt x="1222" y="120000"/>
                  <a:pt x="2727" y="120000"/>
                </a:cubicBezTo>
                <a:lnTo>
                  <a:pt x="117272" y="120000"/>
                </a:lnTo>
                <a:cubicBezTo>
                  <a:pt x="118777" y="120000"/>
                  <a:pt x="120000" y="118322"/>
                  <a:pt x="120000" y="116250"/>
                </a:cubicBezTo>
                <a:cubicBezTo>
                  <a:pt x="120000" y="115483"/>
                  <a:pt x="119788" y="114805"/>
                  <a:pt x="119500" y="114211"/>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709" name="Google Shape;709;p38"/>
          <p:cNvSpPr/>
          <p:nvPr/>
        </p:nvSpPr>
        <p:spPr>
          <a:xfrm>
            <a:off x="440226" y="1979929"/>
            <a:ext cx="356100" cy="324000"/>
          </a:xfrm>
          <a:custGeom>
            <a:rect b="b" l="l" r="r" t="t"/>
            <a:pathLst>
              <a:path extrusionOk="0" h="120000" w="120000">
                <a:moveTo>
                  <a:pt x="114544" y="66000"/>
                </a:moveTo>
                <a:cubicBezTo>
                  <a:pt x="114544" y="69311"/>
                  <a:pt x="112100" y="72000"/>
                  <a:pt x="109088" y="72000"/>
                </a:cubicBezTo>
                <a:lnTo>
                  <a:pt x="109088" y="48000"/>
                </a:lnTo>
                <a:cubicBezTo>
                  <a:pt x="112100" y="48000"/>
                  <a:pt x="114544" y="50688"/>
                  <a:pt x="114544" y="54000"/>
                </a:cubicBezTo>
                <a:cubicBezTo>
                  <a:pt x="114544" y="54000"/>
                  <a:pt x="114544" y="66000"/>
                  <a:pt x="114544" y="66000"/>
                </a:cubicBezTo>
                <a:close/>
                <a:moveTo>
                  <a:pt x="103638" y="111000"/>
                </a:moveTo>
                <a:cubicBezTo>
                  <a:pt x="103638" y="112661"/>
                  <a:pt x="102411" y="114000"/>
                  <a:pt x="100911" y="114000"/>
                </a:cubicBezTo>
                <a:cubicBezTo>
                  <a:pt x="99405" y="114000"/>
                  <a:pt x="98183" y="112661"/>
                  <a:pt x="98183" y="111000"/>
                </a:cubicBezTo>
                <a:lnTo>
                  <a:pt x="98183" y="9000"/>
                </a:lnTo>
                <a:cubicBezTo>
                  <a:pt x="98183" y="7344"/>
                  <a:pt x="99405" y="6000"/>
                  <a:pt x="100911" y="6000"/>
                </a:cubicBezTo>
                <a:cubicBezTo>
                  <a:pt x="102411" y="6000"/>
                  <a:pt x="103638" y="7344"/>
                  <a:pt x="103638" y="9000"/>
                </a:cubicBezTo>
                <a:cubicBezTo>
                  <a:pt x="103638" y="9000"/>
                  <a:pt x="103638" y="111000"/>
                  <a:pt x="103638" y="111000"/>
                </a:cubicBezTo>
                <a:close/>
                <a:moveTo>
                  <a:pt x="92727" y="102244"/>
                </a:moveTo>
                <a:lnTo>
                  <a:pt x="16355" y="75066"/>
                </a:lnTo>
                <a:cubicBezTo>
                  <a:pt x="16355" y="75044"/>
                  <a:pt x="16361" y="75022"/>
                  <a:pt x="16361" y="75000"/>
                </a:cubicBezTo>
                <a:lnTo>
                  <a:pt x="16361" y="45000"/>
                </a:lnTo>
                <a:cubicBezTo>
                  <a:pt x="16361" y="44977"/>
                  <a:pt x="16355" y="44961"/>
                  <a:pt x="16355" y="44938"/>
                </a:cubicBezTo>
                <a:lnTo>
                  <a:pt x="92727" y="17761"/>
                </a:lnTo>
                <a:cubicBezTo>
                  <a:pt x="92727" y="17761"/>
                  <a:pt x="92727" y="102244"/>
                  <a:pt x="92727" y="102244"/>
                </a:cubicBezTo>
                <a:close/>
                <a:moveTo>
                  <a:pt x="69333" y="104027"/>
                </a:moveTo>
                <a:cubicBezTo>
                  <a:pt x="68422" y="107188"/>
                  <a:pt x="65355" y="108933"/>
                  <a:pt x="62483" y="107933"/>
                </a:cubicBezTo>
                <a:lnTo>
                  <a:pt x="33900" y="97916"/>
                </a:lnTo>
                <a:cubicBezTo>
                  <a:pt x="31027" y="96911"/>
                  <a:pt x="29438" y="93538"/>
                  <a:pt x="30355" y="90383"/>
                </a:cubicBezTo>
                <a:lnTo>
                  <a:pt x="31411" y="86722"/>
                </a:lnTo>
                <a:lnTo>
                  <a:pt x="70338" y="100577"/>
                </a:lnTo>
                <a:cubicBezTo>
                  <a:pt x="70338" y="100577"/>
                  <a:pt x="69333" y="104027"/>
                  <a:pt x="69333" y="104027"/>
                </a:cubicBezTo>
                <a:close/>
                <a:moveTo>
                  <a:pt x="10911" y="75000"/>
                </a:moveTo>
                <a:lnTo>
                  <a:pt x="5455" y="75000"/>
                </a:lnTo>
                <a:lnTo>
                  <a:pt x="5455" y="45000"/>
                </a:lnTo>
                <a:lnTo>
                  <a:pt x="10911" y="45000"/>
                </a:lnTo>
                <a:cubicBezTo>
                  <a:pt x="10911" y="45000"/>
                  <a:pt x="10911" y="75000"/>
                  <a:pt x="10911" y="75000"/>
                </a:cubicBezTo>
                <a:close/>
                <a:moveTo>
                  <a:pt x="109088" y="42000"/>
                </a:moveTo>
                <a:lnTo>
                  <a:pt x="109088" y="9000"/>
                </a:lnTo>
                <a:cubicBezTo>
                  <a:pt x="109088" y="4027"/>
                  <a:pt x="105427" y="0"/>
                  <a:pt x="100911" y="0"/>
                </a:cubicBezTo>
                <a:cubicBezTo>
                  <a:pt x="96388" y="0"/>
                  <a:pt x="92727" y="4027"/>
                  <a:pt x="92727" y="9000"/>
                </a:cubicBezTo>
                <a:lnTo>
                  <a:pt x="92727" y="11455"/>
                </a:lnTo>
                <a:lnTo>
                  <a:pt x="13394" y="39688"/>
                </a:lnTo>
                <a:cubicBezTo>
                  <a:pt x="12644" y="39261"/>
                  <a:pt x="11811" y="39000"/>
                  <a:pt x="10911" y="39000"/>
                </a:cubicBezTo>
                <a:lnTo>
                  <a:pt x="5455" y="39000"/>
                </a:lnTo>
                <a:cubicBezTo>
                  <a:pt x="2444" y="39000"/>
                  <a:pt x="0" y="41688"/>
                  <a:pt x="0" y="45000"/>
                </a:cubicBezTo>
                <a:lnTo>
                  <a:pt x="0" y="75000"/>
                </a:lnTo>
                <a:cubicBezTo>
                  <a:pt x="0" y="78316"/>
                  <a:pt x="2444" y="81000"/>
                  <a:pt x="5455" y="81000"/>
                </a:cubicBezTo>
                <a:lnTo>
                  <a:pt x="10911" y="81000"/>
                </a:lnTo>
                <a:cubicBezTo>
                  <a:pt x="11811" y="81000"/>
                  <a:pt x="12644" y="80738"/>
                  <a:pt x="13394" y="80316"/>
                </a:cubicBezTo>
                <a:lnTo>
                  <a:pt x="26222" y="84877"/>
                </a:lnTo>
                <a:lnTo>
                  <a:pt x="25161" y="88561"/>
                </a:lnTo>
                <a:cubicBezTo>
                  <a:pt x="23327" y="94877"/>
                  <a:pt x="26500" y="101622"/>
                  <a:pt x="32238" y="103633"/>
                </a:cubicBezTo>
                <a:lnTo>
                  <a:pt x="60827" y="113644"/>
                </a:lnTo>
                <a:cubicBezTo>
                  <a:pt x="66572" y="115661"/>
                  <a:pt x="72705" y="112166"/>
                  <a:pt x="74533" y="105850"/>
                </a:cubicBezTo>
                <a:lnTo>
                  <a:pt x="75527" y="102427"/>
                </a:lnTo>
                <a:lnTo>
                  <a:pt x="92727" y="108544"/>
                </a:lnTo>
                <a:lnTo>
                  <a:pt x="92727" y="111000"/>
                </a:lnTo>
                <a:cubicBezTo>
                  <a:pt x="92727" y="115972"/>
                  <a:pt x="96388" y="120000"/>
                  <a:pt x="100911" y="120000"/>
                </a:cubicBezTo>
                <a:cubicBezTo>
                  <a:pt x="105427" y="120000"/>
                  <a:pt x="109088" y="115972"/>
                  <a:pt x="109088" y="111000"/>
                </a:cubicBezTo>
                <a:lnTo>
                  <a:pt x="109088" y="78000"/>
                </a:lnTo>
                <a:cubicBezTo>
                  <a:pt x="115116" y="78000"/>
                  <a:pt x="120000" y="72627"/>
                  <a:pt x="120000" y="66000"/>
                </a:cubicBezTo>
                <a:lnTo>
                  <a:pt x="120000" y="54000"/>
                </a:lnTo>
                <a:cubicBezTo>
                  <a:pt x="120000" y="47372"/>
                  <a:pt x="115116" y="42000"/>
                  <a:pt x="109088" y="42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grpSp>
        <p:nvGrpSpPr>
          <p:cNvPr id="710" name="Google Shape;710;p38"/>
          <p:cNvGrpSpPr/>
          <p:nvPr/>
        </p:nvGrpSpPr>
        <p:grpSpPr>
          <a:xfrm>
            <a:off x="6825855" y="1716651"/>
            <a:ext cx="1848996" cy="1848900"/>
            <a:chOff x="5899800" y="742625"/>
            <a:chExt cx="1848996" cy="1848900"/>
          </a:xfrm>
        </p:grpSpPr>
        <p:sp>
          <p:nvSpPr>
            <p:cNvPr id="711" name="Google Shape;711;p38"/>
            <p:cNvSpPr/>
            <p:nvPr/>
          </p:nvSpPr>
          <p:spPr>
            <a:xfrm>
              <a:off x="5899896" y="742625"/>
              <a:ext cx="1848900" cy="1848900"/>
            </a:xfrm>
            <a:prstGeom prst="diamond">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712" name="Google Shape;712;p38"/>
            <p:cNvSpPr txBox="1"/>
            <p:nvPr/>
          </p:nvSpPr>
          <p:spPr>
            <a:xfrm>
              <a:off x="5899800" y="1491900"/>
              <a:ext cx="1848900" cy="58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Text</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533"/>
                </a:spcBef>
                <a:spcAft>
                  <a:spcPts val="0"/>
                </a:spcAft>
                <a:buClr>
                  <a:srgbClr val="000000"/>
                </a:buClr>
                <a:buSzPts val="1000"/>
                <a:buFont typeface="Arial"/>
                <a:buNone/>
              </a:pPr>
              <a:r>
                <a:rPr b="0" i="0" lang="en" sz="1000" u="none" cap="none" strike="noStrike">
                  <a:solidFill>
                    <a:srgbClr val="FFFFFF"/>
                  </a:solidFill>
                  <a:latin typeface="Arial"/>
                  <a:ea typeface="Arial"/>
                  <a:cs typeface="Arial"/>
                  <a:sym typeface="Arial"/>
                </a:rPr>
                <a:t>Place your </a:t>
              </a:r>
              <a:br>
                <a:rPr b="0" i="0" lang="en" sz="1000" u="none" cap="none" strike="noStrike">
                  <a:solidFill>
                    <a:srgbClr val="FFFFFF"/>
                  </a:solidFill>
                  <a:latin typeface="Arial"/>
                  <a:ea typeface="Arial"/>
                  <a:cs typeface="Arial"/>
                  <a:sym typeface="Arial"/>
                </a:rPr>
              </a:br>
              <a:r>
                <a:rPr b="0" i="0" lang="en" sz="1000" u="none" cap="none" strike="noStrike">
                  <a:solidFill>
                    <a:srgbClr val="FFFFFF"/>
                  </a:solidFill>
                  <a:latin typeface="Arial"/>
                  <a:ea typeface="Arial"/>
                  <a:cs typeface="Arial"/>
                  <a:sym typeface="Arial"/>
                </a:rPr>
                <a:t>copy here.</a:t>
              </a:r>
              <a:endParaRPr b="0" i="0" sz="1000" u="none" cap="none" strike="noStrike">
                <a:solidFill>
                  <a:srgbClr val="FFFFFF"/>
                </a:solidFill>
                <a:latin typeface="Arial"/>
                <a:ea typeface="Arial"/>
                <a:cs typeface="Arial"/>
                <a:sym typeface="Arial"/>
              </a:endParaRPr>
            </a:p>
          </p:txBody>
        </p:sp>
      </p:grpSp>
      <p:sp>
        <p:nvSpPr>
          <p:cNvPr id="713" name="Google Shape;713;p38"/>
          <p:cNvSpPr/>
          <p:nvPr/>
        </p:nvSpPr>
        <p:spPr>
          <a:xfrm>
            <a:off x="7572317" y="2055063"/>
            <a:ext cx="356100" cy="307800"/>
          </a:xfrm>
          <a:custGeom>
            <a:rect b="b" l="l" r="r" t="t"/>
            <a:pathLst>
              <a:path extrusionOk="0" h="120000" w="120000">
                <a:moveTo>
                  <a:pt x="60000" y="88083"/>
                </a:moveTo>
                <a:lnTo>
                  <a:pt x="9072" y="60000"/>
                </a:lnTo>
                <a:lnTo>
                  <a:pt x="25638" y="50866"/>
                </a:lnTo>
                <a:lnTo>
                  <a:pt x="58827" y="69166"/>
                </a:lnTo>
                <a:lnTo>
                  <a:pt x="58838" y="69144"/>
                </a:lnTo>
                <a:cubicBezTo>
                  <a:pt x="59188" y="69344"/>
                  <a:pt x="59577" y="69472"/>
                  <a:pt x="60000" y="69472"/>
                </a:cubicBezTo>
                <a:cubicBezTo>
                  <a:pt x="60422" y="69472"/>
                  <a:pt x="60811" y="69344"/>
                  <a:pt x="61161" y="69144"/>
                </a:cubicBezTo>
                <a:lnTo>
                  <a:pt x="61172" y="69166"/>
                </a:lnTo>
                <a:lnTo>
                  <a:pt x="94361" y="50866"/>
                </a:lnTo>
                <a:lnTo>
                  <a:pt x="110927" y="60000"/>
                </a:lnTo>
                <a:cubicBezTo>
                  <a:pt x="110927" y="60000"/>
                  <a:pt x="60000" y="88083"/>
                  <a:pt x="60000" y="88083"/>
                </a:cubicBezTo>
                <a:close/>
                <a:moveTo>
                  <a:pt x="110927" y="85261"/>
                </a:moveTo>
                <a:lnTo>
                  <a:pt x="60000" y="113344"/>
                </a:lnTo>
                <a:lnTo>
                  <a:pt x="9072" y="85261"/>
                </a:lnTo>
                <a:lnTo>
                  <a:pt x="25638" y="76127"/>
                </a:lnTo>
                <a:lnTo>
                  <a:pt x="58827" y="94427"/>
                </a:lnTo>
                <a:lnTo>
                  <a:pt x="58838" y="94411"/>
                </a:lnTo>
                <a:cubicBezTo>
                  <a:pt x="59188" y="94605"/>
                  <a:pt x="59577" y="94738"/>
                  <a:pt x="60000" y="94738"/>
                </a:cubicBezTo>
                <a:cubicBezTo>
                  <a:pt x="60422" y="94738"/>
                  <a:pt x="60811" y="94605"/>
                  <a:pt x="61161" y="94411"/>
                </a:cubicBezTo>
                <a:lnTo>
                  <a:pt x="61172" y="94427"/>
                </a:lnTo>
                <a:lnTo>
                  <a:pt x="94361" y="76127"/>
                </a:lnTo>
                <a:cubicBezTo>
                  <a:pt x="94361" y="76127"/>
                  <a:pt x="110927" y="85261"/>
                  <a:pt x="110927" y="85261"/>
                </a:cubicBezTo>
                <a:close/>
                <a:moveTo>
                  <a:pt x="9072" y="34738"/>
                </a:moveTo>
                <a:lnTo>
                  <a:pt x="60000" y="6655"/>
                </a:lnTo>
                <a:lnTo>
                  <a:pt x="110927" y="34738"/>
                </a:lnTo>
                <a:lnTo>
                  <a:pt x="60000" y="62816"/>
                </a:lnTo>
                <a:cubicBezTo>
                  <a:pt x="60000" y="62816"/>
                  <a:pt x="9072" y="34738"/>
                  <a:pt x="9072" y="34738"/>
                </a:cubicBezTo>
                <a:close/>
                <a:moveTo>
                  <a:pt x="120000" y="60000"/>
                </a:moveTo>
                <a:cubicBezTo>
                  <a:pt x="120000" y="58744"/>
                  <a:pt x="119355" y="57683"/>
                  <a:pt x="118438" y="57166"/>
                </a:cubicBezTo>
                <a:lnTo>
                  <a:pt x="118444" y="57150"/>
                </a:lnTo>
                <a:lnTo>
                  <a:pt x="100705" y="47366"/>
                </a:lnTo>
                <a:lnTo>
                  <a:pt x="118444" y="37588"/>
                </a:lnTo>
                <a:lnTo>
                  <a:pt x="118438" y="37566"/>
                </a:lnTo>
                <a:cubicBezTo>
                  <a:pt x="119355" y="37061"/>
                  <a:pt x="120000" y="35994"/>
                  <a:pt x="120000" y="34738"/>
                </a:cubicBezTo>
                <a:cubicBezTo>
                  <a:pt x="120000" y="33483"/>
                  <a:pt x="119355" y="32416"/>
                  <a:pt x="118438" y="31905"/>
                </a:cubicBezTo>
                <a:lnTo>
                  <a:pt x="118444" y="31888"/>
                </a:lnTo>
                <a:lnTo>
                  <a:pt x="61172" y="311"/>
                </a:lnTo>
                <a:lnTo>
                  <a:pt x="61161" y="327"/>
                </a:lnTo>
                <a:cubicBezTo>
                  <a:pt x="60811" y="127"/>
                  <a:pt x="60422" y="0"/>
                  <a:pt x="60000" y="0"/>
                </a:cubicBezTo>
                <a:cubicBezTo>
                  <a:pt x="59577" y="0"/>
                  <a:pt x="59188" y="127"/>
                  <a:pt x="58838" y="327"/>
                </a:cubicBezTo>
                <a:lnTo>
                  <a:pt x="58827" y="311"/>
                </a:lnTo>
                <a:lnTo>
                  <a:pt x="1555" y="31888"/>
                </a:lnTo>
                <a:lnTo>
                  <a:pt x="1561" y="31905"/>
                </a:lnTo>
                <a:cubicBezTo>
                  <a:pt x="644" y="32416"/>
                  <a:pt x="0" y="33483"/>
                  <a:pt x="0" y="34738"/>
                </a:cubicBezTo>
                <a:cubicBezTo>
                  <a:pt x="0" y="35994"/>
                  <a:pt x="644" y="37061"/>
                  <a:pt x="1561" y="37566"/>
                </a:cubicBezTo>
                <a:lnTo>
                  <a:pt x="1555" y="37588"/>
                </a:lnTo>
                <a:lnTo>
                  <a:pt x="19294" y="47366"/>
                </a:lnTo>
                <a:lnTo>
                  <a:pt x="1555" y="57150"/>
                </a:lnTo>
                <a:lnTo>
                  <a:pt x="1561" y="57166"/>
                </a:lnTo>
                <a:cubicBezTo>
                  <a:pt x="644" y="57683"/>
                  <a:pt x="0" y="58744"/>
                  <a:pt x="0" y="60000"/>
                </a:cubicBezTo>
                <a:cubicBezTo>
                  <a:pt x="0" y="61255"/>
                  <a:pt x="644" y="62322"/>
                  <a:pt x="1561" y="62833"/>
                </a:cubicBezTo>
                <a:lnTo>
                  <a:pt x="1555" y="62850"/>
                </a:lnTo>
                <a:lnTo>
                  <a:pt x="19294" y="72633"/>
                </a:lnTo>
                <a:lnTo>
                  <a:pt x="1555" y="82411"/>
                </a:lnTo>
                <a:lnTo>
                  <a:pt x="1561" y="82433"/>
                </a:lnTo>
                <a:cubicBezTo>
                  <a:pt x="644" y="82944"/>
                  <a:pt x="0" y="84005"/>
                  <a:pt x="0" y="85261"/>
                </a:cubicBezTo>
                <a:cubicBezTo>
                  <a:pt x="0" y="86522"/>
                  <a:pt x="644" y="87583"/>
                  <a:pt x="1561" y="88094"/>
                </a:cubicBezTo>
                <a:lnTo>
                  <a:pt x="1555" y="88111"/>
                </a:lnTo>
                <a:lnTo>
                  <a:pt x="58827" y="119688"/>
                </a:lnTo>
                <a:lnTo>
                  <a:pt x="58838" y="119672"/>
                </a:lnTo>
                <a:cubicBezTo>
                  <a:pt x="59188" y="119872"/>
                  <a:pt x="59577" y="120000"/>
                  <a:pt x="60000" y="120000"/>
                </a:cubicBezTo>
                <a:cubicBezTo>
                  <a:pt x="60422" y="120000"/>
                  <a:pt x="60811" y="119872"/>
                  <a:pt x="61161" y="119672"/>
                </a:cubicBezTo>
                <a:lnTo>
                  <a:pt x="61172" y="119688"/>
                </a:lnTo>
                <a:lnTo>
                  <a:pt x="118444" y="88111"/>
                </a:lnTo>
                <a:lnTo>
                  <a:pt x="118438" y="88094"/>
                </a:lnTo>
                <a:cubicBezTo>
                  <a:pt x="119355" y="87583"/>
                  <a:pt x="120000" y="86522"/>
                  <a:pt x="120000" y="85261"/>
                </a:cubicBezTo>
                <a:cubicBezTo>
                  <a:pt x="120000" y="84005"/>
                  <a:pt x="119355" y="82944"/>
                  <a:pt x="118438" y="82433"/>
                </a:cubicBezTo>
                <a:lnTo>
                  <a:pt x="118444" y="82411"/>
                </a:lnTo>
                <a:lnTo>
                  <a:pt x="100705" y="72633"/>
                </a:lnTo>
                <a:lnTo>
                  <a:pt x="118444" y="62850"/>
                </a:lnTo>
                <a:lnTo>
                  <a:pt x="118438" y="62833"/>
                </a:lnTo>
                <a:cubicBezTo>
                  <a:pt x="119355" y="62322"/>
                  <a:pt x="120000" y="61255"/>
                  <a:pt x="120000" y="6000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714" name="Google Shape;714;p38"/>
          <p:cNvSpPr/>
          <p:nvPr/>
        </p:nvSpPr>
        <p:spPr>
          <a:xfrm rot="2700000">
            <a:off x="5312230" y="2058745"/>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8"/>
          <p:cNvSpPr/>
          <p:nvPr/>
        </p:nvSpPr>
        <p:spPr>
          <a:xfrm rot="2700000">
            <a:off x="6196217" y="1188631"/>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8"/>
          <p:cNvSpPr/>
          <p:nvPr/>
        </p:nvSpPr>
        <p:spPr>
          <a:xfrm rot="2700000">
            <a:off x="6201201" y="2943153"/>
            <a:ext cx="1162059" cy="1162059"/>
          </a:xfrm>
          <a:prstGeom prst="rect">
            <a:avLst/>
          </a:prstGeom>
          <a:solidFill>
            <a:srgbClr val="E5E9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8"/>
          <p:cNvSpPr txBox="1"/>
          <p:nvPr/>
        </p:nvSpPr>
        <p:spPr>
          <a:xfrm>
            <a:off x="957825" y="2149363"/>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The recommended 1-2 sentences above ensures your information isn’t overwhelming or cluttered. </a:t>
            </a:r>
            <a:endParaRPr b="0" i="0" sz="1000" u="none" cap="none" strike="noStrike">
              <a:solidFill>
                <a:schemeClr val="lt1"/>
              </a:solidFill>
              <a:latin typeface="Arial"/>
              <a:ea typeface="Arial"/>
              <a:cs typeface="Arial"/>
              <a:sym typeface="Arial"/>
            </a:endParaRPr>
          </a:p>
        </p:txBody>
      </p:sp>
      <p:sp>
        <p:nvSpPr>
          <p:cNvPr id="718" name="Google Shape;718;p38"/>
          <p:cNvSpPr/>
          <p:nvPr/>
        </p:nvSpPr>
        <p:spPr>
          <a:xfrm>
            <a:off x="952448" y="271174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719" name="Google Shape;719;p38"/>
          <p:cNvSpPr txBox="1"/>
          <p:nvPr/>
        </p:nvSpPr>
        <p:spPr>
          <a:xfrm>
            <a:off x="957825" y="2935300"/>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If you plan on highlighting 3-4 topics, 1-2 sentences (per topic) is recommend. </a:t>
            </a:r>
            <a:endParaRPr b="0" i="0" sz="1000" u="none" cap="none" strike="noStrike">
              <a:solidFill>
                <a:schemeClr val="lt1"/>
              </a:solidFill>
              <a:latin typeface="Arial"/>
              <a:ea typeface="Arial"/>
              <a:cs typeface="Arial"/>
              <a:sym typeface="Arial"/>
            </a:endParaRPr>
          </a:p>
        </p:txBody>
      </p:sp>
      <p:sp>
        <p:nvSpPr>
          <p:cNvPr id="720" name="Google Shape;720;p38"/>
          <p:cNvSpPr/>
          <p:nvPr/>
        </p:nvSpPr>
        <p:spPr>
          <a:xfrm>
            <a:off x="952448" y="3505191"/>
            <a:ext cx="1394400" cy="18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3C4858"/>
                </a:solidFill>
                <a:latin typeface="Arial"/>
                <a:ea typeface="Arial"/>
                <a:cs typeface="Arial"/>
                <a:sym typeface="Arial"/>
              </a:rPr>
              <a:t>Text here</a:t>
            </a:r>
            <a:endParaRPr b="1" i="0" sz="1400" u="none" cap="none" strike="noStrike">
              <a:solidFill>
                <a:srgbClr val="3C4858"/>
              </a:solidFill>
              <a:latin typeface="Arial"/>
              <a:ea typeface="Arial"/>
              <a:cs typeface="Arial"/>
              <a:sym typeface="Arial"/>
            </a:endParaRPr>
          </a:p>
        </p:txBody>
      </p:sp>
      <p:sp>
        <p:nvSpPr>
          <p:cNvPr id="721" name="Google Shape;721;p38"/>
          <p:cNvSpPr txBox="1"/>
          <p:nvPr/>
        </p:nvSpPr>
        <p:spPr>
          <a:xfrm>
            <a:off x="957825" y="3736263"/>
            <a:ext cx="3848700" cy="60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Replace/delete this. The recommended 1-2 sentences above ensures your information isn’t overwhelming or cluttered. </a:t>
            </a:r>
            <a:endParaRPr b="0" i="0" sz="1000" u="none" cap="none" strike="noStrike">
              <a:solidFill>
                <a:schemeClr val="lt1"/>
              </a:solidFill>
              <a:latin typeface="Arial"/>
              <a:ea typeface="Arial"/>
              <a:cs typeface="Arial"/>
              <a:sym typeface="Arial"/>
            </a:endParaRPr>
          </a:p>
        </p:txBody>
      </p:sp>
      <p:sp>
        <p:nvSpPr>
          <p:cNvPr id="722" name="Google Shape;722;p38"/>
          <p:cNvSpPr/>
          <p:nvPr/>
        </p:nvSpPr>
        <p:spPr>
          <a:xfrm>
            <a:off x="440217" y="3602413"/>
            <a:ext cx="356100" cy="307800"/>
          </a:xfrm>
          <a:custGeom>
            <a:rect b="b" l="l" r="r" t="t"/>
            <a:pathLst>
              <a:path extrusionOk="0" h="120000" w="120000">
                <a:moveTo>
                  <a:pt x="60000" y="88083"/>
                </a:moveTo>
                <a:lnTo>
                  <a:pt x="9072" y="60000"/>
                </a:lnTo>
                <a:lnTo>
                  <a:pt x="25638" y="50866"/>
                </a:lnTo>
                <a:lnTo>
                  <a:pt x="58827" y="69166"/>
                </a:lnTo>
                <a:lnTo>
                  <a:pt x="58838" y="69144"/>
                </a:lnTo>
                <a:cubicBezTo>
                  <a:pt x="59188" y="69344"/>
                  <a:pt x="59577" y="69472"/>
                  <a:pt x="60000" y="69472"/>
                </a:cubicBezTo>
                <a:cubicBezTo>
                  <a:pt x="60422" y="69472"/>
                  <a:pt x="60811" y="69344"/>
                  <a:pt x="61161" y="69144"/>
                </a:cubicBezTo>
                <a:lnTo>
                  <a:pt x="61172" y="69166"/>
                </a:lnTo>
                <a:lnTo>
                  <a:pt x="94361" y="50866"/>
                </a:lnTo>
                <a:lnTo>
                  <a:pt x="110927" y="60000"/>
                </a:lnTo>
                <a:cubicBezTo>
                  <a:pt x="110927" y="60000"/>
                  <a:pt x="60000" y="88083"/>
                  <a:pt x="60000" y="88083"/>
                </a:cubicBezTo>
                <a:close/>
                <a:moveTo>
                  <a:pt x="110927" y="85261"/>
                </a:moveTo>
                <a:lnTo>
                  <a:pt x="60000" y="113344"/>
                </a:lnTo>
                <a:lnTo>
                  <a:pt x="9072" y="85261"/>
                </a:lnTo>
                <a:lnTo>
                  <a:pt x="25638" y="76127"/>
                </a:lnTo>
                <a:lnTo>
                  <a:pt x="58827" y="94427"/>
                </a:lnTo>
                <a:lnTo>
                  <a:pt x="58838" y="94411"/>
                </a:lnTo>
                <a:cubicBezTo>
                  <a:pt x="59188" y="94605"/>
                  <a:pt x="59577" y="94738"/>
                  <a:pt x="60000" y="94738"/>
                </a:cubicBezTo>
                <a:cubicBezTo>
                  <a:pt x="60422" y="94738"/>
                  <a:pt x="60811" y="94605"/>
                  <a:pt x="61161" y="94411"/>
                </a:cubicBezTo>
                <a:lnTo>
                  <a:pt x="61172" y="94427"/>
                </a:lnTo>
                <a:lnTo>
                  <a:pt x="94361" y="76127"/>
                </a:lnTo>
                <a:cubicBezTo>
                  <a:pt x="94361" y="76127"/>
                  <a:pt x="110927" y="85261"/>
                  <a:pt x="110927" y="85261"/>
                </a:cubicBezTo>
                <a:close/>
                <a:moveTo>
                  <a:pt x="9072" y="34738"/>
                </a:moveTo>
                <a:lnTo>
                  <a:pt x="60000" y="6655"/>
                </a:lnTo>
                <a:lnTo>
                  <a:pt x="110927" y="34738"/>
                </a:lnTo>
                <a:lnTo>
                  <a:pt x="60000" y="62816"/>
                </a:lnTo>
                <a:cubicBezTo>
                  <a:pt x="60000" y="62816"/>
                  <a:pt x="9072" y="34738"/>
                  <a:pt x="9072" y="34738"/>
                </a:cubicBezTo>
                <a:close/>
                <a:moveTo>
                  <a:pt x="120000" y="60000"/>
                </a:moveTo>
                <a:cubicBezTo>
                  <a:pt x="120000" y="58744"/>
                  <a:pt x="119355" y="57683"/>
                  <a:pt x="118438" y="57166"/>
                </a:cubicBezTo>
                <a:lnTo>
                  <a:pt x="118444" y="57150"/>
                </a:lnTo>
                <a:lnTo>
                  <a:pt x="100705" y="47366"/>
                </a:lnTo>
                <a:lnTo>
                  <a:pt x="118444" y="37588"/>
                </a:lnTo>
                <a:lnTo>
                  <a:pt x="118438" y="37566"/>
                </a:lnTo>
                <a:cubicBezTo>
                  <a:pt x="119355" y="37061"/>
                  <a:pt x="120000" y="35994"/>
                  <a:pt x="120000" y="34738"/>
                </a:cubicBezTo>
                <a:cubicBezTo>
                  <a:pt x="120000" y="33483"/>
                  <a:pt x="119355" y="32416"/>
                  <a:pt x="118438" y="31905"/>
                </a:cubicBezTo>
                <a:lnTo>
                  <a:pt x="118444" y="31888"/>
                </a:lnTo>
                <a:lnTo>
                  <a:pt x="61172" y="311"/>
                </a:lnTo>
                <a:lnTo>
                  <a:pt x="61161" y="327"/>
                </a:lnTo>
                <a:cubicBezTo>
                  <a:pt x="60811" y="127"/>
                  <a:pt x="60422" y="0"/>
                  <a:pt x="60000" y="0"/>
                </a:cubicBezTo>
                <a:cubicBezTo>
                  <a:pt x="59577" y="0"/>
                  <a:pt x="59188" y="127"/>
                  <a:pt x="58838" y="327"/>
                </a:cubicBezTo>
                <a:lnTo>
                  <a:pt x="58827" y="311"/>
                </a:lnTo>
                <a:lnTo>
                  <a:pt x="1555" y="31888"/>
                </a:lnTo>
                <a:lnTo>
                  <a:pt x="1561" y="31905"/>
                </a:lnTo>
                <a:cubicBezTo>
                  <a:pt x="644" y="32416"/>
                  <a:pt x="0" y="33483"/>
                  <a:pt x="0" y="34738"/>
                </a:cubicBezTo>
                <a:cubicBezTo>
                  <a:pt x="0" y="35994"/>
                  <a:pt x="644" y="37061"/>
                  <a:pt x="1561" y="37566"/>
                </a:cubicBezTo>
                <a:lnTo>
                  <a:pt x="1555" y="37588"/>
                </a:lnTo>
                <a:lnTo>
                  <a:pt x="19294" y="47366"/>
                </a:lnTo>
                <a:lnTo>
                  <a:pt x="1555" y="57150"/>
                </a:lnTo>
                <a:lnTo>
                  <a:pt x="1561" y="57166"/>
                </a:lnTo>
                <a:cubicBezTo>
                  <a:pt x="644" y="57683"/>
                  <a:pt x="0" y="58744"/>
                  <a:pt x="0" y="60000"/>
                </a:cubicBezTo>
                <a:cubicBezTo>
                  <a:pt x="0" y="61255"/>
                  <a:pt x="644" y="62322"/>
                  <a:pt x="1561" y="62833"/>
                </a:cubicBezTo>
                <a:lnTo>
                  <a:pt x="1555" y="62850"/>
                </a:lnTo>
                <a:lnTo>
                  <a:pt x="19294" y="72633"/>
                </a:lnTo>
                <a:lnTo>
                  <a:pt x="1555" y="82411"/>
                </a:lnTo>
                <a:lnTo>
                  <a:pt x="1561" y="82433"/>
                </a:lnTo>
                <a:cubicBezTo>
                  <a:pt x="644" y="82944"/>
                  <a:pt x="0" y="84005"/>
                  <a:pt x="0" y="85261"/>
                </a:cubicBezTo>
                <a:cubicBezTo>
                  <a:pt x="0" y="86522"/>
                  <a:pt x="644" y="87583"/>
                  <a:pt x="1561" y="88094"/>
                </a:cubicBezTo>
                <a:lnTo>
                  <a:pt x="1555" y="88111"/>
                </a:lnTo>
                <a:lnTo>
                  <a:pt x="58827" y="119688"/>
                </a:lnTo>
                <a:lnTo>
                  <a:pt x="58838" y="119672"/>
                </a:lnTo>
                <a:cubicBezTo>
                  <a:pt x="59188" y="119872"/>
                  <a:pt x="59577" y="120000"/>
                  <a:pt x="60000" y="120000"/>
                </a:cubicBezTo>
                <a:cubicBezTo>
                  <a:pt x="60422" y="120000"/>
                  <a:pt x="60811" y="119872"/>
                  <a:pt x="61161" y="119672"/>
                </a:cubicBezTo>
                <a:lnTo>
                  <a:pt x="61172" y="119688"/>
                </a:lnTo>
                <a:lnTo>
                  <a:pt x="118444" y="88111"/>
                </a:lnTo>
                <a:lnTo>
                  <a:pt x="118438" y="88094"/>
                </a:lnTo>
                <a:cubicBezTo>
                  <a:pt x="119355" y="87583"/>
                  <a:pt x="120000" y="86522"/>
                  <a:pt x="120000" y="85261"/>
                </a:cubicBezTo>
                <a:cubicBezTo>
                  <a:pt x="120000" y="84005"/>
                  <a:pt x="119355" y="82944"/>
                  <a:pt x="118438" y="82433"/>
                </a:cubicBezTo>
                <a:lnTo>
                  <a:pt x="118444" y="82411"/>
                </a:lnTo>
                <a:lnTo>
                  <a:pt x="100705" y="72633"/>
                </a:lnTo>
                <a:lnTo>
                  <a:pt x="118444" y="62850"/>
                </a:lnTo>
                <a:lnTo>
                  <a:pt x="118438" y="62833"/>
                </a:lnTo>
                <a:cubicBezTo>
                  <a:pt x="119355" y="62322"/>
                  <a:pt x="120000" y="61255"/>
                  <a:pt x="120000" y="6000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723" name="Google Shape;723;p38"/>
          <p:cNvSpPr/>
          <p:nvPr/>
        </p:nvSpPr>
        <p:spPr>
          <a:xfrm>
            <a:off x="440224" y="2787975"/>
            <a:ext cx="356100" cy="356100"/>
          </a:xfrm>
          <a:custGeom>
            <a:rect b="b" l="l" r="r" t="t"/>
            <a:pathLst>
              <a:path extrusionOk="0" h="120000" w="120000">
                <a:moveTo>
                  <a:pt x="114544" y="44972"/>
                </a:moveTo>
                <a:lnTo>
                  <a:pt x="111616" y="48000"/>
                </a:lnTo>
                <a:cubicBezTo>
                  <a:pt x="107188" y="46811"/>
                  <a:pt x="102677" y="46233"/>
                  <a:pt x="98194" y="46233"/>
                </a:cubicBezTo>
                <a:lnTo>
                  <a:pt x="95277" y="40983"/>
                </a:lnTo>
                <a:cubicBezTo>
                  <a:pt x="94733" y="40016"/>
                  <a:pt x="93950" y="39083"/>
                  <a:pt x="93005" y="38538"/>
                </a:cubicBezTo>
                <a:cubicBezTo>
                  <a:pt x="92227" y="38088"/>
                  <a:pt x="91344" y="37900"/>
                  <a:pt x="90377" y="38155"/>
                </a:cubicBezTo>
                <a:lnTo>
                  <a:pt x="74927" y="42294"/>
                </a:lnTo>
                <a:cubicBezTo>
                  <a:pt x="72788" y="42866"/>
                  <a:pt x="72194" y="45138"/>
                  <a:pt x="72094" y="47194"/>
                </a:cubicBezTo>
                <a:lnTo>
                  <a:pt x="72200" y="53166"/>
                </a:lnTo>
                <a:cubicBezTo>
                  <a:pt x="68294" y="55405"/>
                  <a:pt x="64661" y="58172"/>
                  <a:pt x="61405" y="61427"/>
                </a:cubicBezTo>
                <a:lnTo>
                  <a:pt x="55683" y="59788"/>
                </a:lnTo>
                <a:cubicBezTo>
                  <a:pt x="53738" y="59244"/>
                  <a:pt x="51327" y="59344"/>
                  <a:pt x="50222" y="61255"/>
                </a:cubicBezTo>
                <a:lnTo>
                  <a:pt x="42222" y="75111"/>
                </a:lnTo>
                <a:cubicBezTo>
                  <a:pt x="41116" y="77022"/>
                  <a:pt x="42300" y="79050"/>
                  <a:pt x="43683" y="80577"/>
                </a:cubicBezTo>
                <a:lnTo>
                  <a:pt x="47961" y="84711"/>
                </a:lnTo>
                <a:cubicBezTo>
                  <a:pt x="46772" y="89161"/>
                  <a:pt x="46194" y="93688"/>
                  <a:pt x="46205" y="98188"/>
                </a:cubicBezTo>
                <a:lnTo>
                  <a:pt x="40983" y="101088"/>
                </a:lnTo>
                <a:cubicBezTo>
                  <a:pt x="39222" y="102072"/>
                  <a:pt x="37583" y="103850"/>
                  <a:pt x="38155" y="105983"/>
                </a:cubicBezTo>
                <a:lnTo>
                  <a:pt x="40450" y="114550"/>
                </a:lnTo>
                <a:lnTo>
                  <a:pt x="10911" y="114550"/>
                </a:lnTo>
                <a:cubicBezTo>
                  <a:pt x="7900" y="114550"/>
                  <a:pt x="5455" y="112100"/>
                  <a:pt x="5455" y="109088"/>
                </a:cubicBezTo>
                <a:lnTo>
                  <a:pt x="5455" y="62727"/>
                </a:lnTo>
                <a:lnTo>
                  <a:pt x="10727" y="62727"/>
                </a:lnTo>
                <a:cubicBezTo>
                  <a:pt x="12933" y="62727"/>
                  <a:pt x="14100" y="60688"/>
                  <a:pt x="14727" y="58727"/>
                </a:cubicBezTo>
                <a:lnTo>
                  <a:pt x="16183" y="52905"/>
                </a:lnTo>
                <a:cubicBezTo>
                  <a:pt x="20616" y="51722"/>
                  <a:pt x="24811" y="49961"/>
                  <a:pt x="28688" y="47722"/>
                </a:cubicBezTo>
                <a:lnTo>
                  <a:pt x="33838" y="50811"/>
                </a:lnTo>
                <a:cubicBezTo>
                  <a:pt x="34861" y="51338"/>
                  <a:pt x="36022" y="51761"/>
                  <a:pt x="37116" y="51761"/>
                </a:cubicBezTo>
                <a:cubicBezTo>
                  <a:pt x="37983" y="51761"/>
                  <a:pt x="38805" y="51500"/>
                  <a:pt x="39500" y="50811"/>
                </a:cubicBezTo>
                <a:lnTo>
                  <a:pt x="50811" y="39494"/>
                </a:lnTo>
                <a:cubicBezTo>
                  <a:pt x="52372" y="37933"/>
                  <a:pt x="51844" y="35577"/>
                  <a:pt x="50811" y="33838"/>
                </a:cubicBezTo>
                <a:lnTo>
                  <a:pt x="47738" y="28716"/>
                </a:lnTo>
                <a:cubicBezTo>
                  <a:pt x="49994" y="24827"/>
                  <a:pt x="51761" y="20616"/>
                  <a:pt x="52950" y="16172"/>
                </a:cubicBezTo>
                <a:lnTo>
                  <a:pt x="58727" y="14727"/>
                </a:lnTo>
                <a:cubicBezTo>
                  <a:pt x="60688" y="14100"/>
                  <a:pt x="62727" y="12933"/>
                  <a:pt x="62727" y="10727"/>
                </a:cubicBezTo>
                <a:lnTo>
                  <a:pt x="62727" y="5455"/>
                </a:lnTo>
                <a:lnTo>
                  <a:pt x="109088" y="5455"/>
                </a:lnTo>
                <a:cubicBezTo>
                  <a:pt x="112100" y="5455"/>
                  <a:pt x="114544" y="7894"/>
                  <a:pt x="114544" y="10911"/>
                </a:cubicBezTo>
                <a:cubicBezTo>
                  <a:pt x="114544" y="10911"/>
                  <a:pt x="114544" y="44972"/>
                  <a:pt x="114544" y="44972"/>
                </a:cubicBezTo>
                <a:close/>
                <a:moveTo>
                  <a:pt x="114544" y="69966"/>
                </a:moveTo>
                <a:cubicBezTo>
                  <a:pt x="109722" y="67155"/>
                  <a:pt x="104166" y="65455"/>
                  <a:pt x="98183" y="65455"/>
                </a:cubicBezTo>
                <a:cubicBezTo>
                  <a:pt x="80105" y="65455"/>
                  <a:pt x="65455" y="80105"/>
                  <a:pt x="65455" y="98183"/>
                </a:cubicBezTo>
                <a:cubicBezTo>
                  <a:pt x="65455" y="104172"/>
                  <a:pt x="67155" y="109722"/>
                  <a:pt x="69966" y="114550"/>
                </a:cubicBezTo>
                <a:lnTo>
                  <a:pt x="46100" y="114550"/>
                </a:lnTo>
                <a:lnTo>
                  <a:pt x="43750" y="105788"/>
                </a:lnTo>
                <a:lnTo>
                  <a:pt x="48855" y="102955"/>
                </a:lnTo>
                <a:cubicBezTo>
                  <a:pt x="50588" y="101988"/>
                  <a:pt x="51661" y="100155"/>
                  <a:pt x="51661" y="98172"/>
                </a:cubicBezTo>
                <a:cubicBezTo>
                  <a:pt x="51655" y="94100"/>
                  <a:pt x="52177" y="90044"/>
                  <a:pt x="53233" y="86122"/>
                </a:cubicBezTo>
                <a:cubicBezTo>
                  <a:pt x="53744" y="84211"/>
                  <a:pt x="53177" y="82172"/>
                  <a:pt x="51755" y="80794"/>
                </a:cubicBezTo>
                <a:lnTo>
                  <a:pt x="47622" y="76794"/>
                </a:lnTo>
                <a:cubicBezTo>
                  <a:pt x="47605" y="76777"/>
                  <a:pt x="47588" y="76761"/>
                  <a:pt x="47577" y="76738"/>
                </a:cubicBezTo>
                <a:lnTo>
                  <a:pt x="54311" y="65072"/>
                </a:lnTo>
                <a:lnTo>
                  <a:pt x="59905" y="66672"/>
                </a:lnTo>
                <a:cubicBezTo>
                  <a:pt x="61811" y="67216"/>
                  <a:pt x="63861" y="66683"/>
                  <a:pt x="65266" y="65283"/>
                </a:cubicBezTo>
                <a:cubicBezTo>
                  <a:pt x="68133" y="62411"/>
                  <a:pt x="71377" y="59927"/>
                  <a:pt x="74916" y="57894"/>
                </a:cubicBezTo>
                <a:cubicBezTo>
                  <a:pt x="76633" y="56905"/>
                  <a:pt x="77683" y="55061"/>
                  <a:pt x="77650" y="53077"/>
                </a:cubicBezTo>
                <a:lnTo>
                  <a:pt x="77555" y="47300"/>
                </a:lnTo>
                <a:lnTo>
                  <a:pt x="77555" y="47238"/>
                </a:lnTo>
                <a:lnTo>
                  <a:pt x="90577" y="43750"/>
                </a:lnTo>
                <a:lnTo>
                  <a:pt x="93427" y="48883"/>
                </a:lnTo>
                <a:cubicBezTo>
                  <a:pt x="93916" y="49766"/>
                  <a:pt x="94622" y="50472"/>
                  <a:pt x="95466" y="50955"/>
                </a:cubicBezTo>
                <a:cubicBezTo>
                  <a:pt x="96277" y="51427"/>
                  <a:pt x="97216" y="51688"/>
                  <a:pt x="98194" y="51688"/>
                </a:cubicBezTo>
                <a:cubicBezTo>
                  <a:pt x="102261" y="51688"/>
                  <a:pt x="106305" y="52216"/>
                  <a:pt x="110205" y="53272"/>
                </a:cubicBezTo>
                <a:cubicBezTo>
                  <a:pt x="111700" y="53666"/>
                  <a:pt x="113272" y="53394"/>
                  <a:pt x="114544" y="52577"/>
                </a:cubicBezTo>
                <a:cubicBezTo>
                  <a:pt x="114544" y="52577"/>
                  <a:pt x="114544" y="69966"/>
                  <a:pt x="114544" y="69966"/>
                </a:cubicBezTo>
                <a:close/>
                <a:moveTo>
                  <a:pt x="114544" y="85972"/>
                </a:moveTo>
                <a:lnTo>
                  <a:pt x="106072" y="90683"/>
                </a:lnTo>
                <a:cubicBezTo>
                  <a:pt x="104083" y="88588"/>
                  <a:pt x="101294" y="87272"/>
                  <a:pt x="98183" y="87272"/>
                </a:cubicBezTo>
                <a:cubicBezTo>
                  <a:pt x="95072" y="87272"/>
                  <a:pt x="92277" y="88588"/>
                  <a:pt x="90294" y="90683"/>
                </a:cubicBezTo>
                <a:lnTo>
                  <a:pt x="75794" y="82627"/>
                </a:lnTo>
                <a:cubicBezTo>
                  <a:pt x="80722" y="75550"/>
                  <a:pt x="88905" y="70911"/>
                  <a:pt x="98183" y="70911"/>
                </a:cubicBezTo>
                <a:cubicBezTo>
                  <a:pt x="104350" y="70911"/>
                  <a:pt x="109988" y="73005"/>
                  <a:pt x="114544" y="76466"/>
                </a:cubicBezTo>
                <a:cubicBezTo>
                  <a:pt x="114544" y="76466"/>
                  <a:pt x="114544" y="85972"/>
                  <a:pt x="114544" y="85972"/>
                </a:cubicBezTo>
                <a:close/>
                <a:moveTo>
                  <a:pt x="114544" y="109088"/>
                </a:moveTo>
                <a:cubicBezTo>
                  <a:pt x="114544" y="112100"/>
                  <a:pt x="112100" y="114550"/>
                  <a:pt x="109088" y="114550"/>
                </a:cubicBezTo>
                <a:lnTo>
                  <a:pt x="100911" y="114550"/>
                </a:lnTo>
                <a:lnTo>
                  <a:pt x="100911" y="108705"/>
                </a:lnTo>
                <a:cubicBezTo>
                  <a:pt x="105605" y="107488"/>
                  <a:pt x="109088" y="103261"/>
                  <a:pt x="109088" y="98183"/>
                </a:cubicBezTo>
                <a:cubicBezTo>
                  <a:pt x="109088" y="97233"/>
                  <a:pt x="108933" y="96327"/>
                  <a:pt x="108705" y="95455"/>
                </a:cubicBezTo>
                <a:lnTo>
                  <a:pt x="114544" y="92211"/>
                </a:lnTo>
                <a:cubicBezTo>
                  <a:pt x="114544" y="92211"/>
                  <a:pt x="114544" y="109088"/>
                  <a:pt x="114544" y="109088"/>
                </a:cubicBezTo>
                <a:close/>
                <a:moveTo>
                  <a:pt x="92727" y="98183"/>
                </a:moveTo>
                <a:cubicBezTo>
                  <a:pt x="92727" y="95172"/>
                  <a:pt x="95172" y="92727"/>
                  <a:pt x="98183" y="92727"/>
                </a:cubicBezTo>
                <a:cubicBezTo>
                  <a:pt x="101188" y="92727"/>
                  <a:pt x="103638" y="95172"/>
                  <a:pt x="103638" y="98183"/>
                </a:cubicBezTo>
                <a:cubicBezTo>
                  <a:pt x="103638" y="101194"/>
                  <a:pt x="101188" y="103638"/>
                  <a:pt x="98183" y="103638"/>
                </a:cubicBezTo>
                <a:cubicBezTo>
                  <a:pt x="95172" y="103638"/>
                  <a:pt x="92727" y="101194"/>
                  <a:pt x="92727" y="98183"/>
                </a:cubicBezTo>
                <a:moveTo>
                  <a:pt x="95455" y="114550"/>
                </a:moveTo>
                <a:lnTo>
                  <a:pt x="76427" y="114550"/>
                </a:lnTo>
                <a:cubicBezTo>
                  <a:pt x="72988" y="109983"/>
                  <a:pt x="70911" y="104338"/>
                  <a:pt x="70911" y="98183"/>
                </a:cubicBezTo>
                <a:cubicBezTo>
                  <a:pt x="70911" y="94344"/>
                  <a:pt x="71705" y="90700"/>
                  <a:pt x="73138" y="87388"/>
                </a:cubicBezTo>
                <a:lnTo>
                  <a:pt x="87661" y="95455"/>
                </a:lnTo>
                <a:cubicBezTo>
                  <a:pt x="87433" y="96327"/>
                  <a:pt x="87272" y="97233"/>
                  <a:pt x="87272" y="98183"/>
                </a:cubicBezTo>
                <a:cubicBezTo>
                  <a:pt x="87272" y="103261"/>
                  <a:pt x="90755" y="107488"/>
                  <a:pt x="95455" y="108705"/>
                </a:cubicBezTo>
                <a:cubicBezTo>
                  <a:pt x="95455" y="108705"/>
                  <a:pt x="95455" y="114550"/>
                  <a:pt x="95455" y="114550"/>
                </a:cubicBezTo>
                <a:close/>
                <a:moveTo>
                  <a:pt x="5455" y="29866"/>
                </a:moveTo>
                <a:cubicBezTo>
                  <a:pt x="18338" y="28583"/>
                  <a:pt x="28583" y="18338"/>
                  <a:pt x="29861" y="5455"/>
                </a:cubicBezTo>
                <a:lnTo>
                  <a:pt x="57272" y="5455"/>
                </a:lnTo>
                <a:lnTo>
                  <a:pt x="57272" y="9461"/>
                </a:lnTo>
                <a:cubicBezTo>
                  <a:pt x="57250" y="9472"/>
                  <a:pt x="57233" y="9477"/>
                  <a:pt x="57211" y="9483"/>
                </a:cubicBezTo>
                <a:lnTo>
                  <a:pt x="51627" y="10877"/>
                </a:lnTo>
                <a:cubicBezTo>
                  <a:pt x="49705" y="11361"/>
                  <a:pt x="48194" y="12850"/>
                  <a:pt x="47683" y="14761"/>
                </a:cubicBezTo>
                <a:cubicBezTo>
                  <a:pt x="46633" y="18683"/>
                  <a:pt x="45066" y="22455"/>
                  <a:pt x="43022" y="25977"/>
                </a:cubicBezTo>
                <a:cubicBezTo>
                  <a:pt x="42022" y="27700"/>
                  <a:pt x="42038" y="29822"/>
                  <a:pt x="43061" y="31522"/>
                </a:cubicBezTo>
                <a:lnTo>
                  <a:pt x="46066" y="36527"/>
                </a:lnTo>
                <a:lnTo>
                  <a:pt x="36533" y="46061"/>
                </a:lnTo>
                <a:cubicBezTo>
                  <a:pt x="36516" y="46055"/>
                  <a:pt x="36494" y="46044"/>
                  <a:pt x="36477" y="46033"/>
                </a:cubicBezTo>
                <a:lnTo>
                  <a:pt x="31494" y="43044"/>
                </a:lnTo>
                <a:cubicBezTo>
                  <a:pt x="30627" y="42527"/>
                  <a:pt x="29661" y="42266"/>
                  <a:pt x="28688" y="42266"/>
                </a:cubicBezTo>
                <a:cubicBezTo>
                  <a:pt x="27750" y="42266"/>
                  <a:pt x="26805" y="42511"/>
                  <a:pt x="25961" y="42994"/>
                </a:cubicBezTo>
                <a:cubicBezTo>
                  <a:pt x="22438" y="45033"/>
                  <a:pt x="18677" y="46594"/>
                  <a:pt x="14772" y="47638"/>
                </a:cubicBezTo>
                <a:cubicBezTo>
                  <a:pt x="12861" y="48144"/>
                  <a:pt x="11372" y="49655"/>
                  <a:pt x="10888" y="51583"/>
                </a:cubicBezTo>
                <a:lnTo>
                  <a:pt x="9483" y="57211"/>
                </a:lnTo>
                <a:cubicBezTo>
                  <a:pt x="9477" y="57233"/>
                  <a:pt x="9472" y="57250"/>
                  <a:pt x="9461" y="57277"/>
                </a:cubicBezTo>
                <a:lnTo>
                  <a:pt x="5455" y="57277"/>
                </a:lnTo>
                <a:cubicBezTo>
                  <a:pt x="5455" y="57277"/>
                  <a:pt x="5455" y="29866"/>
                  <a:pt x="5455" y="29866"/>
                </a:cubicBezTo>
                <a:close/>
                <a:moveTo>
                  <a:pt x="5455" y="10911"/>
                </a:moveTo>
                <a:cubicBezTo>
                  <a:pt x="5455" y="7894"/>
                  <a:pt x="7900" y="5455"/>
                  <a:pt x="10911" y="5455"/>
                </a:cubicBezTo>
                <a:lnTo>
                  <a:pt x="24355" y="5455"/>
                </a:lnTo>
                <a:cubicBezTo>
                  <a:pt x="23122" y="15322"/>
                  <a:pt x="15322" y="23122"/>
                  <a:pt x="5455" y="24355"/>
                </a:cubicBezTo>
                <a:cubicBezTo>
                  <a:pt x="5455" y="24355"/>
                  <a:pt x="5455" y="10911"/>
                  <a:pt x="5455" y="10911"/>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solidFill>
            <a:schemeClr val="dk2"/>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
          <p:cNvSpPr txBox="1"/>
          <p:nvPr>
            <p:ph type="title"/>
          </p:nvPr>
        </p:nvSpPr>
        <p:spPr>
          <a:xfrm>
            <a:off x="724650" y="1844220"/>
            <a:ext cx="7694700" cy="533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sz="4000">
                <a:latin typeface="Arial"/>
                <a:ea typeface="Arial"/>
                <a:cs typeface="Arial"/>
                <a:sym typeface="Arial"/>
              </a:rPr>
              <a:t>Why ABM? </a:t>
            </a:r>
            <a:endParaRPr sz="40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nvSpPr>
        <p:spPr>
          <a:xfrm>
            <a:off x="443800" y="2322100"/>
            <a:ext cx="1704300" cy="2019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Objective 1</a:t>
            </a:r>
            <a:endParaRPr b="1" i="0" sz="1400" u="none" cap="none" strike="noStrike">
              <a:solidFill>
                <a:schemeClr val="dk1"/>
              </a:solidFill>
              <a:latin typeface="Arial"/>
              <a:ea typeface="Arial"/>
              <a:cs typeface="Arial"/>
              <a:sym typeface="Arial"/>
            </a:endParaRPr>
          </a:p>
        </p:txBody>
      </p:sp>
      <p:sp>
        <p:nvSpPr>
          <p:cNvPr id="102" name="Google Shape;102;p5"/>
          <p:cNvSpPr txBox="1"/>
          <p:nvPr/>
        </p:nvSpPr>
        <p:spPr>
          <a:xfrm>
            <a:off x="433200" y="2648653"/>
            <a:ext cx="1714800" cy="1192909"/>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000"/>
              <a:buFont typeface="Arial"/>
              <a:buNone/>
            </a:pPr>
            <a:r>
              <a:rPr b="0" i="0" lang="en" sz="1000" u="none" cap="none" strike="noStrike">
                <a:solidFill>
                  <a:schemeClr val="lt1"/>
                </a:solidFill>
                <a:latin typeface="Arial"/>
                <a:ea typeface="Arial"/>
                <a:cs typeface="Arial"/>
                <a:sym typeface="Arial"/>
              </a:rPr>
              <a:t>Objective 1 description </a:t>
            </a:r>
            <a:br>
              <a:rPr b="0" i="0" lang="en" sz="1000" u="none" cap="none" strike="noStrike">
                <a:solidFill>
                  <a:schemeClr val="lt1"/>
                </a:solidFill>
                <a:latin typeface="Arial"/>
                <a:ea typeface="Arial"/>
                <a:cs typeface="Arial"/>
                <a:sym typeface="Arial"/>
              </a:rPr>
            </a:br>
            <a:endParaRPr b="0" i="0" sz="1000" u="none" cap="none" strike="noStrike">
              <a:solidFill>
                <a:schemeClr val="lt1"/>
              </a:solidFill>
              <a:latin typeface="Arial"/>
              <a:ea typeface="Arial"/>
              <a:cs typeface="Arial"/>
              <a:sym typeface="Arial"/>
            </a:endParaRPr>
          </a:p>
        </p:txBody>
      </p:sp>
      <p:sp>
        <p:nvSpPr>
          <p:cNvPr id="103" name="Google Shape;103;p5"/>
          <p:cNvSpPr txBox="1"/>
          <p:nvPr/>
        </p:nvSpPr>
        <p:spPr>
          <a:xfrm>
            <a:off x="2617079" y="2322100"/>
            <a:ext cx="1714800" cy="2019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Objective 2</a:t>
            </a:r>
            <a:endParaRPr b="1" i="0" sz="1400" u="none" cap="none" strike="noStrike">
              <a:solidFill>
                <a:schemeClr val="dk1"/>
              </a:solidFill>
              <a:latin typeface="Arial"/>
              <a:ea typeface="Arial"/>
              <a:cs typeface="Arial"/>
              <a:sym typeface="Arial"/>
            </a:endParaRPr>
          </a:p>
        </p:txBody>
      </p:sp>
      <p:sp>
        <p:nvSpPr>
          <p:cNvPr id="104" name="Google Shape;104;p5"/>
          <p:cNvSpPr txBox="1"/>
          <p:nvPr/>
        </p:nvSpPr>
        <p:spPr>
          <a:xfrm>
            <a:off x="2617067" y="2648653"/>
            <a:ext cx="1714800" cy="1192909"/>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dk1"/>
              </a:buClr>
              <a:buSzPts val="1000"/>
              <a:buFont typeface="Arial"/>
              <a:buNone/>
            </a:pPr>
            <a:r>
              <a:rPr b="0" i="0" lang="en" sz="1000" u="none" cap="none" strike="noStrike">
                <a:solidFill>
                  <a:schemeClr val="lt1"/>
                </a:solidFill>
                <a:latin typeface="Arial"/>
                <a:ea typeface="Arial"/>
                <a:cs typeface="Arial"/>
                <a:sym typeface="Arial"/>
              </a:rPr>
              <a:t>Objective 2 description </a:t>
            </a:r>
            <a:endParaRPr b="0" i="0" sz="1000" u="none" cap="none" strike="noStrike">
              <a:solidFill>
                <a:schemeClr val="lt1"/>
              </a:solidFill>
              <a:latin typeface="Arial"/>
              <a:ea typeface="Arial"/>
              <a:cs typeface="Arial"/>
              <a:sym typeface="Arial"/>
            </a:endParaRPr>
          </a:p>
        </p:txBody>
      </p:sp>
      <p:sp>
        <p:nvSpPr>
          <p:cNvPr id="105" name="Google Shape;105;p5"/>
          <p:cNvSpPr txBox="1"/>
          <p:nvPr/>
        </p:nvSpPr>
        <p:spPr>
          <a:xfrm>
            <a:off x="4800921" y="2322100"/>
            <a:ext cx="1714800" cy="2019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Objective 3</a:t>
            </a:r>
            <a:endParaRPr b="1" i="0" sz="1400" u="none" cap="none" strike="noStrike">
              <a:solidFill>
                <a:schemeClr val="dk1"/>
              </a:solidFill>
              <a:latin typeface="Arial"/>
              <a:ea typeface="Arial"/>
              <a:cs typeface="Arial"/>
              <a:sym typeface="Arial"/>
            </a:endParaRPr>
          </a:p>
        </p:txBody>
      </p:sp>
      <p:sp>
        <p:nvSpPr>
          <p:cNvPr id="106" name="Google Shape;106;p5"/>
          <p:cNvSpPr txBox="1"/>
          <p:nvPr/>
        </p:nvSpPr>
        <p:spPr>
          <a:xfrm>
            <a:off x="4800934" y="2648653"/>
            <a:ext cx="1714800" cy="1192909"/>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dk1"/>
              </a:buClr>
              <a:buSzPts val="1000"/>
              <a:buFont typeface="Arial"/>
              <a:buNone/>
            </a:pPr>
            <a:r>
              <a:rPr b="0" i="0" lang="en" sz="1000" u="none" cap="none" strike="noStrike">
                <a:solidFill>
                  <a:schemeClr val="lt1"/>
                </a:solidFill>
                <a:latin typeface="Arial"/>
                <a:ea typeface="Arial"/>
                <a:cs typeface="Arial"/>
                <a:sym typeface="Arial"/>
              </a:rPr>
              <a:t>Objective 3 description</a:t>
            </a:r>
            <a:endParaRPr b="0" i="0" sz="1000" u="none" cap="none" strike="noStrike">
              <a:solidFill>
                <a:schemeClr val="lt1"/>
              </a:solidFill>
              <a:latin typeface="Arial"/>
              <a:ea typeface="Arial"/>
              <a:cs typeface="Arial"/>
              <a:sym typeface="Arial"/>
            </a:endParaRPr>
          </a:p>
        </p:txBody>
      </p:sp>
      <p:sp>
        <p:nvSpPr>
          <p:cNvPr id="107" name="Google Shape;107;p5"/>
          <p:cNvSpPr txBox="1"/>
          <p:nvPr/>
        </p:nvSpPr>
        <p:spPr>
          <a:xfrm>
            <a:off x="6984802" y="2322100"/>
            <a:ext cx="1704300" cy="201900"/>
          </a:xfrm>
          <a:prstGeom prst="rect">
            <a:avLst/>
          </a:prstGeom>
          <a:noFill/>
          <a:ln>
            <a:noFill/>
          </a:ln>
        </p:spPr>
        <p:txBody>
          <a:bodyPr anchorCtr="0" anchor="t" bIns="0" lIns="0" spcFirstLastPara="1" rIns="0" wrap="square" tIns="0">
            <a:noAutofit/>
          </a:bodyPr>
          <a:lstStyle/>
          <a:p>
            <a:pPr indent="0" lvl="0" marL="0" marR="0" rtl="0" algn="ctr">
              <a:lnSpc>
                <a:spcPct val="128724"/>
              </a:lnSpc>
              <a:spcBef>
                <a:spcPts val="0"/>
              </a:spcBef>
              <a:spcAft>
                <a:spcPts val="0"/>
              </a:spcAft>
              <a:buClr>
                <a:schemeClr val="dk1"/>
              </a:buClr>
              <a:buSzPts val="1400"/>
              <a:buFont typeface="Arial"/>
              <a:buNone/>
            </a:pPr>
            <a:r>
              <a:rPr b="1" i="0" lang="en" sz="1400" u="none" cap="none" strike="noStrike">
                <a:solidFill>
                  <a:schemeClr val="dk1"/>
                </a:solidFill>
                <a:latin typeface="Arial"/>
                <a:ea typeface="Arial"/>
                <a:cs typeface="Arial"/>
                <a:sym typeface="Arial"/>
              </a:rPr>
              <a:t>Objective 4</a:t>
            </a:r>
            <a:endParaRPr b="1" i="0" sz="1400" u="none" cap="none" strike="noStrike">
              <a:solidFill>
                <a:schemeClr val="dk1"/>
              </a:solidFill>
              <a:latin typeface="Arial"/>
              <a:ea typeface="Arial"/>
              <a:cs typeface="Arial"/>
              <a:sym typeface="Arial"/>
            </a:endParaRPr>
          </a:p>
        </p:txBody>
      </p:sp>
      <p:sp>
        <p:nvSpPr>
          <p:cNvPr id="108" name="Google Shape;108;p5"/>
          <p:cNvSpPr txBox="1"/>
          <p:nvPr/>
        </p:nvSpPr>
        <p:spPr>
          <a:xfrm>
            <a:off x="6984801" y="2648653"/>
            <a:ext cx="1714800" cy="1192909"/>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dk1"/>
              </a:buClr>
              <a:buSzPts val="1000"/>
              <a:buFont typeface="Arial"/>
              <a:buNone/>
            </a:pPr>
            <a:r>
              <a:rPr b="0" i="0" lang="en" sz="1000" u="none" cap="none" strike="noStrike">
                <a:solidFill>
                  <a:schemeClr val="lt1"/>
                </a:solidFill>
                <a:latin typeface="Arial"/>
                <a:ea typeface="Arial"/>
                <a:cs typeface="Arial"/>
                <a:sym typeface="Arial"/>
              </a:rPr>
              <a:t>Objective 4 description </a:t>
            </a:r>
            <a:endParaRPr b="0" i="0" sz="1000" u="none" cap="none" strike="noStrike">
              <a:solidFill>
                <a:schemeClr val="lt1"/>
              </a:solidFill>
              <a:latin typeface="Arial"/>
              <a:ea typeface="Arial"/>
              <a:cs typeface="Arial"/>
              <a:sym typeface="Arial"/>
            </a:endParaRPr>
          </a:p>
        </p:txBody>
      </p:sp>
      <p:sp>
        <p:nvSpPr>
          <p:cNvPr id="109" name="Google Shape;109;p5"/>
          <p:cNvSpPr txBox="1"/>
          <p:nvPr>
            <p:ph idx="4294967295" type="title"/>
          </p:nvPr>
        </p:nvSpPr>
        <p:spPr>
          <a:xfrm>
            <a:off x="435680" y="369806"/>
            <a:ext cx="82461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ABM supports our 2022 business objectives / OKRs</a:t>
            </a:r>
            <a:endParaRPr>
              <a:latin typeface="Arial"/>
              <a:ea typeface="Arial"/>
              <a:cs typeface="Arial"/>
              <a:sym typeface="Arial"/>
            </a:endParaRPr>
          </a:p>
        </p:txBody>
      </p:sp>
      <p:sp>
        <p:nvSpPr>
          <p:cNvPr id="110" name="Google Shape;110;p5"/>
          <p:cNvSpPr txBox="1"/>
          <p:nvPr/>
        </p:nvSpPr>
        <p:spPr>
          <a:xfrm>
            <a:off x="0" y="-9714"/>
            <a:ext cx="9144000" cy="3936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Add your company’s high-level objectives here, to frame up the “why ABM” conversation. For example, are you trying to move up-market? Expand into new verticals? </a:t>
            </a:r>
            <a:br>
              <a:rPr b="0" i="0" lang="en" sz="800" u="none" cap="none" strike="noStrike">
                <a:solidFill>
                  <a:schemeClr val="dk1"/>
                </a:solidFill>
                <a:latin typeface="Arial"/>
                <a:ea typeface="Arial"/>
                <a:cs typeface="Arial"/>
                <a:sym typeface="Arial"/>
              </a:rPr>
            </a:br>
            <a:r>
              <a:rPr b="0" i="0" lang="en" sz="800" u="none" cap="none" strike="noStrike">
                <a:solidFill>
                  <a:schemeClr val="dk1"/>
                </a:solidFill>
                <a:latin typeface="Arial"/>
                <a:ea typeface="Arial"/>
                <a:cs typeface="Arial"/>
                <a:sym typeface="Arial"/>
              </a:rPr>
              <a:t>Generate more SaaS revenue? Connecting your ABM goals to overall business objectives will help you get buy-in for these initiatives </a:t>
            </a:r>
            <a:endParaRPr b="0" i="0" sz="800" u="none" cap="none" strike="noStrike">
              <a:solidFill>
                <a:schemeClr val="dk1"/>
              </a:solidFill>
              <a:latin typeface="Arial"/>
              <a:ea typeface="Arial"/>
              <a:cs typeface="Arial"/>
              <a:sym typeface="Arial"/>
            </a:endParaRPr>
          </a:p>
        </p:txBody>
      </p:sp>
      <p:sp>
        <p:nvSpPr>
          <p:cNvPr id="111" name="Google Shape;111;p5"/>
          <p:cNvSpPr/>
          <p:nvPr/>
        </p:nvSpPr>
        <p:spPr>
          <a:xfrm>
            <a:off x="939250" y="1350263"/>
            <a:ext cx="769500" cy="769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12" name="Google Shape;112;p5"/>
          <p:cNvSpPr/>
          <p:nvPr/>
        </p:nvSpPr>
        <p:spPr>
          <a:xfrm>
            <a:off x="3089725" y="1350429"/>
            <a:ext cx="769500" cy="769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13" name="Google Shape;113;p5"/>
          <p:cNvSpPr/>
          <p:nvPr/>
        </p:nvSpPr>
        <p:spPr>
          <a:xfrm>
            <a:off x="5273572" y="1350429"/>
            <a:ext cx="769500" cy="7698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14" name="Google Shape;114;p5"/>
          <p:cNvSpPr/>
          <p:nvPr/>
        </p:nvSpPr>
        <p:spPr>
          <a:xfrm>
            <a:off x="7457418" y="1350429"/>
            <a:ext cx="769500" cy="769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alibri"/>
              <a:ea typeface="Calibri"/>
              <a:cs typeface="Calibri"/>
              <a:sym typeface="Calibri"/>
            </a:endParaRPr>
          </a:p>
        </p:txBody>
      </p:sp>
      <p:sp>
        <p:nvSpPr>
          <p:cNvPr id="115" name="Google Shape;115;p5"/>
          <p:cNvSpPr/>
          <p:nvPr/>
        </p:nvSpPr>
        <p:spPr>
          <a:xfrm>
            <a:off x="1130649" y="1541812"/>
            <a:ext cx="386700" cy="386700"/>
          </a:xfrm>
          <a:custGeom>
            <a:rect b="b" l="l" r="r" t="t"/>
            <a:pathLst>
              <a:path extrusionOk="0" h="120000" w="120000">
                <a:moveTo>
                  <a:pt x="100405" y="96550"/>
                </a:moveTo>
                <a:lnTo>
                  <a:pt x="86905" y="83050"/>
                </a:lnTo>
                <a:cubicBezTo>
                  <a:pt x="92222" y="76844"/>
                  <a:pt x="95455" y="68811"/>
                  <a:pt x="95455" y="60000"/>
                </a:cubicBezTo>
                <a:cubicBezTo>
                  <a:pt x="95455" y="51188"/>
                  <a:pt x="92222" y="43150"/>
                  <a:pt x="86905" y="36950"/>
                </a:cubicBezTo>
                <a:lnTo>
                  <a:pt x="100405" y="23450"/>
                </a:lnTo>
                <a:cubicBezTo>
                  <a:pt x="109161" y="33127"/>
                  <a:pt x="114544" y="45922"/>
                  <a:pt x="114544" y="60000"/>
                </a:cubicBezTo>
                <a:cubicBezTo>
                  <a:pt x="114544" y="74083"/>
                  <a:pt x="109161" y="86872"/>
                  <a:pt x="100405" y="96550"/>
                </a:cubicBezTo>
                <a:moveTo>
                  <a:pt x="60000" y="114550"/>
                </a:moveTo>
                <a:cubicBezTo>
                  <a:pt x="45916" y="114550"/>
                  <a:pt x="33127" y="109166"/>
                  <a:pt x="23450" y="100405"/>
                </a:cubicBezTo>
                <a:lnTo>
                  <a:pt x="36950" y="86905"/>
                </a:lnTo>
                <a:cubicBezTo>
                  <a:pt x="43150" y="92222"/>
                  <a:pt x="51188" y="95455"/>
                  <a:pt x="60000" y="95455"/>
                </a:cubicBezTo>
                <a:cubicBezTo>
                  <a:pt x="68811" y="95455"/>
                  <a:pt x="76850" y="92222"/>
                  <a:pt x="83050" y="86905"/>
                </a:cubicBezTo>
                <a:lnTo>
                  <a:pt x="96550" y="100405"/>
                </a:lnTo>
                <a:cubicBezTo>
                  <a:pt x="86872" y="109166"/>
                  <a:pt x="74077" y="114550"/>
                  <a:pt x="60000" y="114550"/>
                </a:cubicBezTo>
                <a:moveTo>
                  <a:pt x="5455" y="60000"/>
                </a:moveTo>
                <a:cubicBezTo>
                  <a:pt x="5455" y="45922"/>
                  <a:pt x="10833" y="33127"/>
                  <a:pt x="19594" y="23450"/>
                </a:cubicBezTo>
                <a:lnTo>
                  <a:pt x="33094" y="36950"/>
                </a:lnTo>
                <a:cubicBezTo>
                  <a:pt x="27772" y="43150"/>
                  <a:pt x="24544" y="51188"/>
                  <a:pt x="24544" y="60000"/>
                </a:cubicBezTo>
                <a:cubicBezTo>
                  <a:pt x="24544" y="68811"/>
                  <a:pt x="27772" y="76844"/>
                  <a:pt x="33094" y="83050"/>
                </a:cubicBezTo>
                <a:lnTo>
                  <a:pt x="19594" y="96550"/>
                </a:lnTo>
                <a:cubicBezTo>
                  <a:pt x="10833" y="86872"/>
                  <a:pt x="5455" y="74083"/>
                  <a:pt x="5455" y="60000"/>
                </a:cubicBezTo>
                <a:moveTo>
                  <a:pt x="90000" y="60000"/>
                </a:moveTo>
                <a:cubicBezTo>
                  <a:pt x="90000" y="76566"/>
                  <a:pt x="76566" y="90000"/>
                  <a:pt x="60000" y="90000"/>
                </a:cubicBezTo>
                <a:cubicBezTo>
                  <a:pt x="43427" y="90000"/>
                  <a:pt x="30000" y="76566"/>
                  <a:pt x="30000" y="60000"/>
                </a:cubicBezTo>
                <a:cubicBezTo>
                  <a:pt x="30000" y="43427"/>
                  <a:pt x="43427" y="30000"/>
                  <a:pt x="60000" y="30000"/>
                </a:cubicBezTo>
                <a:cubicBezTo>
                  <a:pt x="76566" y="30000"/>
                  <a:pt x="90000" y="43427"/>
                  <a:pt x="90000" y="60000"/>
                </a:cubicBezTo>
                <a:moveTo>
                  <a:pt x="60000" y="5455"/>
                </a:moveTo>
                <a:cubicBezTo>
                  <a:pt x="74077" y="5455"/>
                  <a:pt x="86872" y="10833"/>
                  <a:pt x="96550" y="19594"/>
                </a:cubicBezTo>
                <a:lnTo>
                  <a:pt x="83050" y="33094"/>
                </a:lnTo>
                <a:cubicBezTo>
                  <a:pt x="76844" y="27772"/>
                  <a:pt x="68811" y="24544"/>
                  <a:pt x="60000" y="24544"/>
                </a:cubicBezTo>
                <a:cubicBezTo>
                  <a:pt x="51188" y="24544"/>
                  <a:pt x="43150" y="27772"/>
                  <a:pt x="36950" y="33094"/>
                </a:cubicBezTo>
                <a:lnTo>
                  <a:pt x="23450" y="19594"/>
                </a:lnTo>
                <a:cubicBezTo>
                  <a:pt x="33127" y="10833"/>
                  <a:pt x="45916" y="5455"/>
                  <a:pt x="60000" y="5455"/>
                </a:cubicBezTo>
                <a:moveTo>
                  <a:pt x="60000" y="0"/>
                </a:moveTo>
                <a:cubicBezTo>
                  <a:pt x="26861" y="0"/>
                  <a:pt x="0" y="26861"/>
                  <a:pt x="0" y="60000"/>
                </a:cubicBezTo>
                <a:cubicBezTo>
                  <a:pt x="0" y="93133"/>
                  <a:pt x="26861" y="120000"/>
                  <a:pt x="60000" y="120000"/>
                </a:cubicBezTo>
                <a:cubicBezTo>
                  <a:pt x="93133" y="120000"/>
                  <a:pt x="120000" y="93133"/>
                  <a:pt x="120000" y="60000"/>
                </a:cubicBezTo>
                <a:cubicBezTo>
                  <a:pt x="120000" y="26861"/>
                  <a:pt x="93133" y="0"/>
                  <a:pt x="60000" y="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116" name="Google Shape;116;p5"/>
          <p:cNvSpPr/>
          <p:nvPr/>
        </p:nvSpPr>
        <p:spPr>
          <a:xfrm>
            <a:off x="5436047" y="1541991"/>
            <a:ext cx="386700" cy="3867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117" name="Google Shape;117;p5"/>
          <p:cNvSpPr/>
          <p:nvPr/>
        </p:nvSpPr>
        <p:spPr>
          <a:xfrm>
            <a:off x="7643601" y="1541988"/>
            <a:ext cx="386700" cy="386700"/>
          </a:xfrm>
          <a:custGeom>
            <a:rect b="b" l="l" r="r" t="t"/>
            <a:pathLst>
              <a:path extrusionOk="0" h="120000" w="120000">
                <a:moveTo>
                  <a:pt x="114544" y="57272"/>
                </a:moveTo>
                <a:cubicBezTo>
                  <a:pt x="114544" y="60283"/>
                  <a:pt x="112100" y="62727"/>
                  <a:pt x="109088" y="62727"/>
                </a:cubicBezTo>
                <a:lnTo>
                  <a:pt x="109088" y="40911"/>
                </a:lnTo>
                <a:cubicBezTo>
                  <a:pt x="112100" y="40911"/>
                  <a:pt x="114544" y="43355"/>
                  <a:pt x="114544" y="46361"/>
                </a:cubicBezTo>
                <a:cubicBezTo>
                  <a:pt x="114544" y="46361"/>
                  <a:pt x="114544" y="57272"/>
                  <a:pt x="114544" y="57272"/>
                </a:cubicBezTo>
                <a:close/>
                <a:moveTo>
                  <a:pt x="103638" y="95455"/>
                </a:moveTo>
                <a:cubicBezTo>
                  <a:pt x="103638" y="96961"/>
                  <a:pt x="102411" y="98183"/>
                  <a:pt x="100911" y="98183"/>
                </a:cubicBezTo>
                <a:cubicBezTo>
                  <a:pt x="99405" y="98183"/>
                  <a:pt x="98183" y="96961"/>
                  <a:pt x="98183" y="95455"/>
                </a:cubicBezTo>
                <a:lnTo>
                  <a:pt x="98183" y="8183"/>
                </a:lnTo>
                <a:cubicBezTo>
                  <a:pt x="98183" y="6677"/>
                  <a:pt x="99405" y="5455"/>
                  <a:pt x="100911" y="5455"/>
                </a:cubicBezTo>
                <a:cubicBezTo>
                  <a:pt x="102411" y="5455"/>
                  <a:pt x="103638" y="6677"/>
                  <a:pt x="103638" y="8183"/>
                </a:cubicBezTo>
                <a:cubicBezTo>
                  <a:pt x="103638" y="8183"/>
                  <a:pt x="103638" y="95455"/>
                  <a:pt x="103638" y="95455"/>
                </a:cubicBezTo>
                <a:close/>
                <a:moveTo>
                  <a:pt x="92727" y="87711"/>
                </a:moveTo>
                <a:lnTo>
                  <a:pt x="16361" y="65250"/>
                </a:lnTo>
                <a:lnTo>
                  <a:pt x="16361" y="38388"/>
                </a:lnTo>
                <a:lnTo>
                  <a:pt x="92727" y="15927"/>
                </a:lnTo>
                <a:cubicBezTo>
                  <a:pt x="92727" y="15927"/>
                  <a:pt x="92727" y="87711"/>
                  <a:pt x="92727" y="87711"/>
                </a:cubicBezTo>
                <a:close/>
                <a:moveTo>
                  <a:pt x="45838" y="103638"/>
                </a:moveTo>
                <a:lnTo>
                  <a:pt x="29761" y="103638"/>
                </a:lnTo>
                <a:lnTo>
                  <a:pt x="22922" y="72866"/>
                </a:lnTo>
                <a:lnTo>
                  <a:pt x="39816" y="77833"/>
                </a:lnTo>
                <a:cubicBezTo>
                  <a:pt x="39816" y="77833"/>
                  <a:pt x="45838" y="103638"/>
                  <a:pt x="45838" y="103638"/>
                </a:cubicBezTo>
                <a:close/>
                <a:moveTo>
                  <a:pt x="48383" y="114544"/>
                </a:moveTo>
                <a:lnTo>
                  <a:pt x="32188" y="114544"/>
                </a:lnTo>
                <a:lnTo>
                  <a:pt x="30977" y="109088"/>
                </a:lnTo>
                <a:lnTo>
                  <a:pt x="47105" y="109088"/>
                </a:lnTo>
                <a:cubicBezTo>
                  <a:pt x="47105" y="109088"/>
                  <a:pt x="48383" y="114544"/>
                  <a:pt x="48383" y="114544"/>
                </a:cubicBezTo>
                <a:close/>
                <a:moveTo>
                  <a:pt x="10911" y="65455"/>
                </a:moveTo>
                <a:lnTo>
                  <a:pt x="5455" y="65455"/>
                </a:lnTo>
                <a:lnTo>
                  <a:pt x="5455" y="38183"/>
                </a:lnTo>
                <a:lnTo>
                  <a:pt x="10911" y="38183"/>
                </a:lnTo>
                <a:cubicBezTo>
                  <a:pt x="10911" y="38183"/>
                  <a:pt x="10911" y="65455"/>
                  <a:pt x="10911" y="65455"/>
                </a:cubicBezTo>
                <a:close/>
                <a:moveTo>
                  <a:pt x="109088" y="35455"/>
                </a:moveTo>
                <a:lnTo>
                  <a:pt x="109088" y="8183"/>
                </a:lnTo>
                <a:cubicBezTo>
                  <a:pt x="109088" y="3661"/>
                  <a:pt x="105427" y="0"/>
                  <a:pt x="100911" y="0"/>
                </a:cubicBezTo>
                <a:cubicBezTo>
                  <a:pt x="96388" y="0"/>
                  <a:pt x="92727" y="3661"/>
                  <a:pt x="92727" y="8183"/>
                </a:cubicBezTo>
                <a:lnTo>
                  <a:pt x="92727" y="10244"/>
                </a:lnTo>
                <a:lnTo>
                  <a:pt x="13661" y="33494"/>
                </a:lnTo>
                <a:cubicBezTo>
                  <a:pt x="12850" y="33022"/>
                  <a:pt x="11916" y="32727"/>
                  <a:pt x="10911" y="32727"/>
                </a:cubicBezTo>
                <a:lnTo>
                  <a:pt x="5455" y="32727"/>
                </a:lnTo>
                <a:cubicBezTo>
                  <a:pt x="2444" y="32727"/>
                  <a:pt x="0" y="35172"/>
                  <a:pt x="0" y="38183"/>
                </a:cubicBezTo>
                <a:lnTo>
                  <a:pt x="0" y="65455"/>
                </a:lnTo>
                <a:cubicBezTo>
                  <a:pt x="0" y="68466"/>
                  <a:pt x="2444" y="70911"/>
                  <a:pt x="5455" y="70911"/>
                </a:cubicBezTo>
                <a:lnTo>
                  <a:pt x="10911" y="70911"/>
                </a:lnTo>
                <a:cubicBezTo>
                  <a:pt x="11916" y="70911"/>
                  <a:pt x="12850" y="70616"/>
                  <a:pt x="13655" y="70144"/>
                </a:cubicBezTo>
                <a:lnTo>
                  <a:pt x="16944" y="71105"/>
                </a:lnTo>
                <a:lnTo>
                  <a:pt x="27338" y="117866"/>
                </a:lnTo>
                <a:lnTo>
                  <a:pt x="27388" y="117855"/>
                </a:lnTo>
                <a:cubicBezTo>
                  <a:pt x="27661" y="119072"/>
                  <a:pt x="28700" y="120000"/>
                  <a:pt x="30000" y="120000"/>
                </a:cubicBezTo>
                <a:lnTo>
                  <a:pt x="51816" y="120000"/>
                </a:lnTo>
                <a:cubicBezTo>
                  <a:pt x="53322" y="120000"/>
                  <a:pt x="54544" y="118783"/>
                  <a:pt x="54544" y="117272"/>
                </a:cubicBezTo>
                <a:cubicBezTo>
                  <a:pt x="54544" y="117066"/>
                  <a:pt x="54472" y="116883"/>
                  <a:pt x="54427" y="116694"/>
                </a:cubicBezTo>
                <a:lnTo>
                  <a:pt x="54477" y="116683"/>
                </a:lnTo>
                <a:lnTo>
                  <a:pt x="45827" y="79605"/>
                </a:lnTo>
                <a:lnTo>
                  <a:pt x="92727" y="93394"/>
                </a:lnTo>
                <a:lnTo>
                  <a:pt x="92727" y="95455"/>
                </a:lnTo>
                <a:cubicBezTo>
                  <a:pt x="92727" y="99972"/>
                  <a:pt x="96388" y="103638"/>
                  <a:pt x="100911" y="103638"/>
                </a:cubicBezTo>
                <a:cubicBezTo>
                  <a:pt x="105427" y="103638"/>
                  <a:pt x="109088" y="99972"/>
                  <a:pt x="109088" y="95455"/>
                </a:cubicBezTo>
                <a:lnTo>
                  <a:pt x="109088" y="68183"/>
                </a:lnTo>
                <a:cubicBezTo>
                  <a:pt x="115116" y="68183"/>
                  <a:pt x="120000" y="63300"/>
                  <a:pt x="120000" y="57272"/>
                </a:cubicBezTo>
                <a:lnTo>
                  <a:pt x="120000" y="46361"/>
                </a:lnTo>
                <a:cubicBezTo>
                  <a:pt x="120000" y="40338"/>
                  <a:pt x="115116" y="35455"/>
                  <a:pt x="109088" y="35455"/>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118" name="Google Shape;118;p5"/>
          <p:cNvSpPr/>
          <p:nvPr/>
        </p:nvSpPr>
        <p:spPr>
          <a:xfrm>
            <a:off x="3333785" y="1541816"/>
            <a:ext cx="281400" cy="386700"/>
          </a:xfrm>
          <a:custGeom>
            <a:rect b="b" l="l" r="r" t="t"/>
            <a:pathLst>
              <a:path extrusionOk="0" h="120000" w="12000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rgbClr val="FFFFFF"/>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idx="5" type="title"/>
          </p:nvPr>
        </p:nvSpPr>
        <p:spPr>
          <a:xfrm>
            <a:off x="444300" y="1112675"/>
            <a:ext cx="2594700" cy="35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1400">
                <a:latin typeface="Arial"/>
                <a:ea typeface="Arial"/>
                <a:cs typeface="Arial"/>
                <a:sym typeface="Arial"/>
              </a:rPr>
              <a:t>Align marketing &amp; sales </a:t>
            </a:r>
            <a:endParaRPr sz="1400">
              <a:latin typeface="Arial"/>
              <a:ea typeface="Arial"/>
              <a:cs typeface="Arial"/>
              <a:sym typeface="Arial"/>
            </a:endParaRPr>
          </a:p>
        </p:txBody>
      </p:sp>
      <p:sp>
        <p:nvSpPr>
          <p:cNvPr id="124" name="Google Shape;124;p6"/>
          <p:cNvSpPr txBox="1"/>
          <p:nvPr>
            <p:ph idx="1" type="body"/>
          </p:nvPr>
        </p:nvSpPr>
        <p:spPr>
          <a:xfrm>
            <a:off x="444300" y="1672475"/>
            <a:ext cx="2443500" cy="2374200"/>
          </a:xfrm>
          <a:prstGeom prst="rect">
            <a:avLst/>
          </a:prstGeom>
          <a:noFill/>
          <a:ln>
            <a:noFill/>
          </a:ln>
        </p:spPr>
        <p:txBody>
          <a:bodyPr anchorCtr="0" anchor="t" bIns="0" lIns="0" spcFirstLastPara="1" rIns="0" wrap="square" tIns="0">
            <a:noAutofit/>
          </a:bodyPr>
          <a:lstStyle/>
          <a:p>
            <a:pPr indent="-177800" lvl="0" marL="257175" rtl="0" algn="l">
              <a:lnSpc>
                <a:spcPct val="100000"/>
              </a:lnSpc>
              <a:spcBef>
                <a:spcPts val="0"/>
              </a:spcBef>
              <a:spcAft>
                <a:spcPts val="0"/>
              </a:spcAft>
              <a:buSzPts val="1000"/>
              <a:buChar char="●"/>
            </a:pPr>
            <a:r>
              <a:rPr lang="en" sz="1000">
                <a:latin typeface="Arial"/>
                <a:ea typeface="Arial"/>
                <a:cs typeface="Arial"/>
                <a:sym typeface="Arial"/>
              </a:rPr>
              <a:t>ABM helps ensure marketing is focused on the same set of target accounts as the sales team</a:t>
            </a:r>
            <a:endParaRPr sz="1000">
              <a:latin typeface="Arial"/>
              <a:ea typeface="Arial"/>
              <a:cs typeface="Arial"/>
              <a:sym typeface="Arial"/>
            </a:endParaRPr>
          </a:p>
          <a:p>
            <a:pPr indent="-177800" lvl="0" marL="257175" rtl="0" algn="l">
              <a:lnSpc>
                <a:spcPct val="100000"/>
              </a:lnSpc>
              <a:spcBef>
                <a:spcPts val="1000"/>
              </a:spcBef>
              <a:spcAft>
                <a:spcPts val="0"/>
              </a:spcAft>
              <a:buSzPts val="1000"/>
              <a:buChar char="●"/>
            </a:pPr>
            <a:r>
              <a:rPr lang="en" sz="1000">
                <a:latin typeface="Arial"/>
                <a:ea typeface="Arial"/>
                <a:cs typeface="Arial"/>
                <a:sym typeface="Arial"/>
              </a:rPr>
              <a:t>Running coordinated campaigns across sales and marketing improves performance </a:t>
            </a:r>
            <a:endParaRPr sz="1000">
              <a:latin typeface="Arial"/>
              <a:ea typeface="Arial"/>
              <a:cs typeface="Arial"/>
              <a:sym typeface="Arial"/>
            </a:endParaRPr>
          </a:p>
          <a:p>
            <a:pPr indent="-177800" lvl="0" marL="257175" rtl="0" algn="l">
              <a:lnSpc>
                <a:spcPct val="100000"/>
              </a:lnSpc>
              <a:spcBef>
                <a:spcPts val="1000"/>
              </a:spcBef>
              <a:spcAft>
                <a:spcPts val="0"/>
              </a:spcAft>
              <a:buSzPts val="1000"/>
              <a:buChar char="●"/>
            </a:pPr>
            <a:r>
              <a:rPr lang="en" sz="1000">
                <a:latin typeface="Arial"/>
                <a:ea typeface="Arial"/>
                <a:cs typeface="Arial"/>
                <a:sym typeface="Arial"/>
              </a:rPr>
              <a:t>36% of growth can be attributed to revenue alignment*  </a:t>
            </a:r>
            <a:endParaRPr sz="1000">
              <a:latin typeface="Arial"/>
              <a:ea typeface="Arial"/>
              <a:cs typeface="Arial"/>
              <a:sym typeface="Arial"/>
            </a:endParaRPr>
          </a:p>
          <a:p>
            <a:pPr indent="0" lvl="0" marL="457200" rtl="0" algn="l">
              <a:lnSpc>
                <a:spcPct val="100000"/>
              </a:lnSpc>
              <a:spcBef>
                <a:spcPts val="1000"/>
              </a:spcBef>
              <a:spcAft>
                <a:spcPts val="0"/>
              </a:spcAft>
              <a:buSzPts val="1200"/>
              <a:buNone/>
            </a:pPr>
            <a:r>
              <a:t/>
            </a:r>
            <a:endParaRPr sz="1000">
              <a:latin typeface="Arial"/>
              <a:ea typeface="Arial"/>
              <a:cs typeface="Arial"/>
              <a:sym typeface="Arial"/>
            </a:endParaRPr>
          </a:p>
          <a:p>
            <a:pPr indent="0" lvl="0" marL="457200" rtl="0" algn="l">
              <a:lnSpc>
                <a:spcPct val="100000"/>
              </a:lnSpc>
              <a:spcBef>
                <a:spcPts val="1000"/>
              </a:spcBef>
              <a:spcAft>
                <a:spcPts val="1000"/>
              </a:spcAft>
              <a:buSzPts val="1200"/>
              <a:buNone/>
            </a:pPr>
            <a:r>
              <a:t/>
            </a:r>
            <a:endParaRPr sz="1000">
              <a:latin typeface="Arial"/>
              <a:ea typeface="Arial"/>
              <a:cs typeface="Arial"/>
              <a:sym typeface="Arial"/>
            </a:endParaRPr>
          </a:p>
        </p:txBody>
      </p:sp>
      <p:sp>
        <p:nvSpPr>
          <p:cNvPr id="125" name="Google Shape;125;p6"/>
          <p:cNvSpPr txBox="1"/>
          <p:nvPr>
            <p:ph idx="6" type="title"/>
          </p:nvPr>
        </p:nvSpPr>
        <p:spPr>
          <a:xfrm>
            <a:off x="3384888" y="1112682"/>
            <a:ext cx="2443500" cy="35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Invest more efficiently</a:t>
            </a:r>
            <a:endParaRPr sz="1400">
              <a:latin typeface="Arial"/>
              <a:ea typeface="Arial"/>
              <a:cs typeface="Arial"/>
              <a:sym typeface="Arial"/>
            </a:endParaRPr>
          </a:p>
        </p:txBody>
      </p:sp>
      <p:sp>
        <p:nvSpPr>
          <p:cNvPr id="126" name="Google Shape;126;p6"/>
          <p:cNvSpPr txBox="1"/>
          <p:nvPr>
            <p:ph idx="2" type="body"/>
          </p:nvPr>
        </p:nvSpPr>
        <p:spPr>
          <a:xfrm>
            <a:off x="3350250" y="1672475"/>
            <a:ext cx="2443500" cy="2374200"/>
          </a:xfrm>
          <a:prstGeom prst="rect">
            <a:avLst/>
          </a:prstGeom>
          <a:noFill/>
          <a:ln>
            <a:noFill/>
          </a:ln>
        </p:spPr>
        <p:txBody>
          <a:bodyPr anchorCtr="0" anchor="t" bIns="0" lIns="0" spcFirstLastPara="1" rIns="0" wrap="square" tIns="0">
            <a:noAutofit/>
          </a:bodyPr>
          <a:lstStyle/>
          <a:p>
            <a:pPr indent="-177800" lvl="0" marL="257175" rtl="0" algn="l">
              <a:lnSpc>
                <a:spcPct val="100000"/>
              </a:lnSpc>
              <a:spcBef>
                <a:spcPts val="0"/>
              </a:spcBef>
              <a:spcAft>
                <a:spcPts val="0"/>
              </a:spcAft>
              <a:buSzPts val="1000"/>
              <a:buChar char="●"/>
            </a:pPr>
            <a:r>
              <a:rPr lang="en" sz="1000">
                <a:latin typeface="Arial"/>
                <a:ea typeface="Arial"/>
                <a:cs typeface="Arial"/>
                <a:sym typeface="Arial"/>
              </a:rPr>
              <a:t>ABM allows marketers to target a data-driven, prioritized set of accounts against which to prioritize our budget </a:t>
            </a:r>
            <a:endParaRPr sz="1000">
              <a:latin typeface="Arial"/>
              <a:ea typeface="Arial"/>
              <a:cs typeface="Arial"/>
              <a:sym typeface="Arial"/>
            </a:endParaRPr>
          </a:p>
          <a:p>
            <a:pPr indent="-177800" lvl="0" marL="257175" rtl="0" algn="l">
              <a:lnSpc>
                <a:spcPct val="100000"/>
              </a:lnSpc>
              <a:spcBef>
                <a:spcPts val="1000"/>
              </a:spcBef>
              <a:spcAft>
                <a:spcPts val="0"/>
              </a:spcAft>
              <a:buSzPts val="1000"/>
              <a:buChar char="●"/>
            </a:pPr>
            <a:r>
              <a:rPr lang="en" sz="1000">
                <a:latin typeface="Arial"/>
                <a:ea typeface="Arial"/>
                <a:cs typeface="Arial"/>
                <a:sym typeface="Arial"/>
              </a:rPr>
              <a:t>Provide marketing “air cover” to </a:t>
            </a:r>
            <a:br>
              <a:rPr lang="en" sz="1000">
                <a:latin typeface="Arial"/>
                <a:ea typeface="Arial"/>
                <a:cs typeface="Arial"/>
                <a:sym typeface="Arial"/>
              </a:rPr>
            </a:br>
            <a:r>
              <a:rPr lang="en" sz="1000">
                <a:latin typeface="Arial"/>
                <a:ea typeface="Arial"/>
                <a:cs typeface="Arial"/>
                <a:sym typeface="Arial"/>
              </a:rPr>
              <a:t>the accounts that sales is already targeting </a:t>
            </a:r>
            <a:endParaRPr sz="1000">
              <a:latin typeface="Arial"/>
              <a:ea typeface="Arial"/>
              <a:cs typeface="Arial"/>
              <a:sym typeface="Arial"/>
            </a:endParaRPr>
          </a:p>
          <a:p>
            <a:pPr indent="-177800" lvl="0" marL="257175" rtl="0" algn="l">
              <a:lnSpc>
                <a:spcPct val="100000"/>
              </a:lnSpc>
              <a:spcBef>
                <a:spcPts val="1000"/>
              </a:spcBef>
              <a:spcAft>
                <a:spcPts val="0"/>
              </a:spcAft>
              <a:buSzPts val="1000"/>
              <a:buChar char="●"/>
            </a:pPr>
            <a:r>
              <a:rPr lang="en" sz="1000">
                <a:latin typeface="Arial"/>
                <a:ea typeface="Arial"/>
                <a:cs typeface="Arial"/>
                <a:sym typeface="Arial"/>
              </a:rPr>
              <a:t>91% percent agreed ABM accounts have higher ROI rate* </a:t>
            </a:r>
            <a:endParaRPr sz="1000">
              <a:latin typeface="Arial"/>
              <a:ea typeface="Arial"/>
              <a:cs typeface="Arial"/>
              <a:sym typeface="Arial"/>
            </a:endParaRPr>
          </a:p>
          <a:p>
            <a:pPr indent="0" lvl="0" marL="0" rtl="0" algn="l">
              <a:lnSpc>
                <a:spcPct val="100000"/>
              </a:lnSpc>
              <a:spcBef>
                <a:spcPts val="1000"/>
              </a:spcBef>
              <a:spcAft>
                <a:spcPts val="1000"/>
              </a:spcAft>
              <a:buSzPts val="1200"/>
              <a:buNone/>
            </a:pPr>
            <a:r>
              <a:t/>
            </a:r>
            <a:endParaRPr sz="1000">
              <a:latin typeface="Arial"/>
              <a:ea typeface="Arial"/>
              <a:cs typeface="Arial"/>
              <a:sym typeface="Arial"/>
            </a:endParaRPr>
          </a:p>
        </p:txBody>
      </p:sp>
      <p:sp>
        <p:nvSpPr>
          <p:cNvPr id="127" name="Google Shape;127;p6"/>
          <p:cNvSpPr txBox="1"/>
          <p:nvPr>
            <p:ph type="title"/>
          </p:nvPr>
        </p:nvSpPr>
        <p:spPr>
          <a:xfrm>
            <a:off x="6297150" y="1112682"/>
            <a:ext cx="2443500" cy="357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Close deals faster </a:t>
            </a:r>
            <a:endParaRPr sz="1400">
              <a:latin typeface="Arial"/>
              <a:ea typeface="Arial"/>
              <a:cs typeface="Arial"/>
              <a:sym typeface="Arial"/>
            </a:endParaRPr>
          </a:p>
        </p:txBody>
      </p:sp>
      <p:sp>
        <p:nvSpPr>
          <p:cNvPr id="128" name="Google Shape;128;p6"/>
          <p:cNvSpPr txBox="1"/>
          <p:nvPr>
            <p:ph idx="3" type="body"/>
          </p:nvPr>
        </p:nvSpPr>
        <p:spPr>
          <a:xfrm>
            <a:off x="6256200" y="1672475"/>
            <a:ext cx="2512800" cy="2374200"/>
          </a:xfrm>
          <a:prstGeom prst="rect">
            <a:avLst/>
          </a:prstGeom>
          <a:noFill/>
          <a:ln>
            <a:noFill/>
          </a:ln>
        </p:spPr>
        <p:txBody>
          <a:bodyPr anchorCtr="0" anchor="t" bIns="0" lIns="0" spcFirstLastPara="1" rIns="0" wrap="square" tIns="0">
            <a:noAutofit/>
          </a:bodyPr>
          <a:lstStyle/>
          <a:p>
            <a:pPr indent="-149225" lvl="0" marL="285750" rtl="0" algn="l">
              <a:lnSpc>
                <a:spcPct val="100000"/>
              </a:lnSpc>
              <a:spcBef>
                <a:spcPts val="0"/>
              </a:spcBef>
              <a:spcAft>
                <a:spcPts val="0"/>
              </a:spcAft>
              <a:buSzPts val="1000"/>
              <a:buChar char="●"/>
            </a:pPr>
            <a:r>
              <a:rPr lang="en" sz="1000">
                <a:latin typeface="Arial"/>
                <a:ea typeface="Arial"/>
                <a:cs typeface="Arial"/>
                <a:sym typeface="Arial"/>
              </a:rPr>
              <a:t>The most important factor to consider? ABM contributes to the bottom-line goals of the business</a:t>
            </a:r>
            <a:endParaRPr sz="1000">
              <a:latin typeface="Arial"/>
              <a:ea typeface="Arial"/>
              <a:cs typeface="Arial"/>
              <a:sym typeface="Arial"/>
            </a:endParaRPr>
          </a:p>
          <a:p>
            <a:pPr indent="-149225" lvl="0" marL="285750" rtl="0" algn="l">
              <a:lnSpc>
                <a:spcPct val="100000"/>
              </a:lnSpc>
              <a:spcBef>
                <a:spcPts val="1000"/>
              </a:spcBef>
              <a:spcAft>
                <a:spcPts val="0"/>
              </a:spcAft>
              <a:buSzPts val="1000"/>
              <a:buChar char="●"/>
            </a:pPr>
            <a:r>
              <a:rPr lang="en" sz="1000">
                <a:latin typeface="Arial"/>
                <a:ea typeface="Arial"/>
                <a:cs typeface="Arial"/>
                <a:sym typeface="Arial"/>
              </a:rPr>
              <a:t>Moving away from volume metrics alone toward business-critical metrics like revenue gives marketing ownership over key results</a:t>
            </a:r>
            <a:endParaRPr sz="1000">
              <a:latin typeface="Arial"/>
              <a:ea typeface="Arial"/>
              <a:cs typeface="Arial"/>
              <a:sym typeface="Arial"/>
            </a:endParaRPr>
          </a:p>
          <a:p>
            <a:pPr indent="-149225" lvl="0" marL="285750" rtl="0" algn="l">
              <a:lnSpc>
                <a:spcPct val="100000"/>
              </a:lnSpc>
              <a:spcBef>
                <a:spcPts val="1000"/>
              </a:spcBef>
              <a:spcAft>
                <a:spcPts val="1000"/>
              </a:spcAft>
              <a:buSzPts val="1000"/>
              <a:buChar char="●"/>
            </a:pPr>
            <a:r>
              <a:rPr lang="en" sz="1000">
                <a:latin typeface="Arial"/>
                <a:ea typeface="Arial"/>
                <a:cs typeface="Arial"/>
                <a:sym typeface="Arial"/>
              </a:rPr>
              <a:t>80% report wine rate was higher with ABM accounts*</a:t>
            </a:r>
            <a:endParaRPr sz="1000">
              <a:latin typeface="Arial"/>
              <a:ea typeface="Arial"/>
              <a:cs typeface="Arial"/>
              <a:sym typeface="Arial"/>
            </a:endParaRPr>
          </a:p>
        </p:txBody>
      </p:sp>
      <p:cxnSp>
        <p:nvCxnSpPr>
          <p:cNvPr id="129" name="Google Shape;129;p6"/>
          <p:cNvCxnSpPr/>
          <p:nvPr/>
        </p:nvCxnSpPr>
        <p:spPr>
          <a:xfrm>
            <a:off x="444300" y="1470688"/>
            <a:ext cx="2512800" cy="0"/>
          </a:xfrm>
          <a:prstGeom prst="straightConnector1">
            <a:avLst/>
          </a:prstGeom>
          <a:noFill/>
          <a:ln cap="flat" cmpd="sng" w="9525">
            <a:solidFill>
              <a:schemeClr val="dk2"/>
            </a:solidFill>
            <a:prstDash val="solid"/>
            <a:round/>
            <a:headEnd len="sm" w="sm" type="none"/>
            <a:tailEnd len="sm" w="sm" type="none"/>
          </a:ln>
        </p:spPr>
      </p:cxnSp>
      <p:sp>
        <p:nvSpPr>
          <p:cNvPr id="130" name="Google Shape;130;p6"/>
          <p:cNvSpPr txBox="1"/>
          <p:nvPr>
            <p:ph idx="6" type="title"/>
          </p:nvPr>
        </p:nvSpPr>
        <p:spPr>
          <a:xfrm>
            <a:off x="441150" y="379052"/>
            <a:ext cx="82461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2500">
                <a:latin typeface="Arial"/>
                <a:ea typeface="Arial"/>
                <a:cs typeface="Arial"/>
                <a:sym typeface="Arial"/>
              </a:rPr>
              <a:t>ABM drives revenue</a:t>
            </a:r>
            <a:endParaRPr sz="2500">
              <a:latin typeface="Arial"/>
              <a:ea typeface="Arial"/>
              <a:cs typeface="Arial"/>
              <a:sym typeface="Arial"/>
            </a:endParaRPr>
          </a:p>
        </p:txBody>
      </p:sp>
      <p:cxnSp>
        <p:nvCxnSpPr>
          <p:cNvPr id="131" name="Google Shape;131;p6"/>
          <p:cNvCxnSpPr/>
          <p:nvPr/>
        </p:nvCxnSpPr>
        <p:spPr>
          <a:xfrm>
            <a:off x="3353400" y="1470688"/>
            <a:ext cx="2512800" cy="0"/>
          </a:xfrm>
          <a:prstGeom prst="straightConnector1">
            <a:avLst/>
          </a:prstGeom>
          <a:noFill/>
          <a:ln cap="flat" cmpd="sng" w="9525">
            <a:solidFill>
              <a:schemeClr val="dk2"/>
            </a:solidFill>
            <a:prstDash val="solid"/>
            <a:round/>
            <a:headEnd len="sm" w="sm" type="none"/>
            <a:tailEnd len="sm" w="sm" type="none"/>
          </a:ln>
        </p:spPr>
      </p:cxnSp>
      <p:cxnSp>
        <p:nvCxnSpPr>
          <p:cNvPr id="132" name="Google Shape;132;p6"/>
          <p:cNvCxnSpPr/>
          <p:nvPr/>
        </p:nvCxnSpPr>
        <p:spPr>
          <a:xfrm>
            <a:off x="6262500" y="1470688"/>
            <a:ext cx="2512800" cy="0"/>
          </a:xfrm>
          <a:prstGeom prst="straightConnector1">
            <a:avLst/>
          </a:prstGeom>
          <a:noFill/>
          <a:ln cap="flat" cmpd="sng" w="9525">
            <a:solidFill>
              <a:schemeClr val="dk2"/>
            </a:solidFill>
            <a:prstDash val="solid"/>
            <a:round/>
            <a:headEnd len="sm" w="sm" type="none"/>
            <a:tailEnd len="sm" w="sm" type="none"/>
          </a:ln>
        </p:spPr>
      </p:cxnSp>
      <p:sp>
        <p:nvSpPr>
          <p:cNvPr id="133" name="Google Shape;133;p6"/>
          <p:cNvSpPr txBox="1"/>
          <p:nvPr/>
        </p:nvSpPr>
        <p:spPr>
          <a:xfrm>
            <a:off x="332641" y="4404625"/>
            <a:ext cx="37149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1" lang="en" sz="800" u="none" cap="none" strike="noStrike">
                <a:solidFill>
                  <a:schemeClr val="lt1"/>
                </a:solidFill>
                <a:latin typeface="Open Sans"/>
                <a:ea typeface="Open Sans"/>
                <a:cs typeface="Open Sans"/>
                <a:sym typeface="Open Sans"/>
              </a:rPr>
              <a:t>*source: SiriusDecisions</a:t>
            </a:r>
            <a:endParaRPr b="0" i="1" sz="800" u="none" cap="none" strike="noStrike">
              <a:solidFill>
                <a:schemeClr val="lt1"/>
              </a:solidFill>
              <a:latin typeface="Open Sans"/>
              <a:ea typeface="Open Sans"/>
              <a:cs typeface="Open Sans"/>
              <a:sym typeface="Open Sans"/>
            </a:endParaRPr>
          </a:p>
        </p:txBody>
      </p:sp>
      <p:sp>
        <p:nvSpPr>
          <p:cNvPr id="134" name="Google Shape;134;p6"/>
          <p:cNvSpPr txBox="1"/>
          <p:nvPr/>
        </p:nvSpPr>
        <p:spPr>
          <a:xfrm>
            <a:off x="0" y="-7864"/>
            <a:ext cx="9144000" cy="3579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If you’re still internally selling how ABM fits into your company’s overall business goals, use this slide to show the value of ABM.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Better yet, customize this slide to map to the business objectives in the previous slide.</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3784400" y="691125"/>
            <a:ext cx="4915200" cy="3859500"/>
          </a:xfrm>
          <a:prstGeom prst="rect">
            <a:avLst/>
          </a:prstGeom>
          <a:solidFill>
            <a:srgbClr val="E5E9F2">
              <a:alpha val="7921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7"/>
          <p:cNvSpPr txBox="1"/>
          <p:nvPr>
            <p:ph idx="4294967295" type="title"/>
          </p:nvPr>
        </p:nvSpPr>
        <p:spPr>
          <a:xfrm>
            <a:off x="415825" y="621025"/>
            <a:ext cx="3058200" cy="13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500"/>
              <a:buNone/>
            </a:pPr>
            <a:r>
              <a:rPr lang="en">
                <a:latin typeface="Arial"/>
                <a:ea typeface="Arial"/>
                <a:cs typeface="Arial"/>
                <a:sym typeface="Arial"/>
              </a:rPr>
              <a:t>How demand gen </a:t>
            </a:r>
            <a:br>
              <a:rPr lang="en">
                <a:latin typeface="Arial"/>
                <a:ea typeface="Arial"/>
                <a:cs typeface="Arial"/>
                <a:sym typeface="Arial"/>
              </a:rPr>
            </a:br>
            <a:r>
              <a:rPr lang="en">
                <a:latin typeface="Arial"/>
                <a:ea typeface="Arial"/>
                <a:cs typeface="Arial"/>
                <a:sym typeface="Arial"/>
              </a:rPr>
              <a:t>&amp; account-based </a:t>
            </a:r>
            <a:endParaRPr>
              <a:latin typeface="Arial"/>
              <a:ea typeface="Arial"/>
              <a:cs typeface="Arial"/>
              <a:sym typeface="Arial"/>
            </a:endParaRPr>
          </a:p>
          <a:p>
            <a:pPr indent="0" lvl="0" marL="0" rtl="0" algn="l">
              <a:lnSpc>
                <a:spcPct val="100000"/>
              </a:lnSpc>
              <a:spcBef>
                <a:spcPts val="0"/>
              </a:spcBef>
              <a:spcAft>
                <a:spcPts val="0"/>
              </a:spcAft>
              <a:buSzPts val="2500"/>
              <a:buNone/>
            </a:pPr>
            <a:r>
              <a:rPr lang="en">
                <a:latin typeface="Arial"/>
                <a:ea typeface="Arial"/>
                <a:cs typeface="Arial"/>
                <a:sym typeface="Arial"/>
              </a:rPr>
              <a:t>work together</a:t>
            </a:r>
            <a:endParaRPr>
              <a:latin typeface="Arial"/>
              <a:ea typeface="Arial"/>
              <a:cs typeface="Arial"/>
              <a:sym typeface="Arial"/>
            </a:endParaRPr>
          </a:p>
        </p:txBody>
      </p:sp>
      <p:sp>
        <p:nvSpPr>
          <p:cNvPr id="141" name="Google Shape;141;p7"/>
          <p:cNvSpPr txBox="1"/>
          <p:nvPr/>
        </p:nvSpPr>
        <p:spPr>
          <a:xfrm>
            <a:off x="0" y="-7864"/>
            <a:ext cx="9144000" cy="3936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Use this slide to show the relationship between traditional demand generation and account-based marketing.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You may want to add detail about what percentage of your mix will be attached to lead-gen or account-based goals. </a:t>
            </a:r>
            <a:endParaRPr b="0" i="1" sz="800" u="none" cap="none" strike="noStrike">
              <a:solidFill>
                <a:schemeClr val="dk1"/>
              </a:solidFill>
              <a:latin typeface="Arial"/>
              <a:ea typeface="Arial"/>
              <a:cs typeface="Arial"/>
              <a:sym typeface="Arial"/>
            </a:endParaRPr>
          </a:p>
        </p:txBody>
      </p:sp>
      <p:sp>
        <p:nvSpPr>
          <p:cNvPr id="142" name="Google Shape;142;p7"/>
          <p:cNvSpPr txBox="1"/>
          <p:nvPr/>
        </p:nvSpPr>
        <p:spPr>
          <a:xfrm>
            <a:off x="358250" y="3128035"/>
            <a:ext cx="2697300" cy="13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40% of marketers said </a:t>
            </a:r>
            <a:br>
              <a:rPr b="0" i="0" lang="en" sz="1400" u="none" cap="none" strike="noStrike">
                <a:solidFill>
                  <a:schemeClr val="dk1"/>
                </a:solidFill>
                <a:latin typeface="Arial"/>
                <a:ea typeface="Arial"/>
                <a:cs typeface="Arial"/>
                <a:sym typeface="Arial"/>
              </a:rPr>
            </a:br>
            <a:r>
              <a:rPr b="0" i="0" lang="en" sz="1400" u="none" cap="none" strike="noStrike">
                <a:solidFill>
                  <a:schemeClr val="dk1"/>
                </a:solidFill>
                <a:latin typeface="Arial"/>
                <a:ea typeface="Arial"/>
                <a:cs typeface="Arial"/>
                <a:sym typeface="Arial"/>
              </a:rPr>
              <a:t>that they have integrated </a:t>
            </a:r>
            <a:br>
              <a:rPr b="0" i="0" lang="en" sz="1400" u="none" cap="none" strike="noStrike">
                <a:solidFill>
                  <a:schemeClr val="dk1"/>
                </a:solidFill>
                <a:latin typeface="Arial"/>
                <a:ea typeface="Arial"/>
                <a:cs typeface="Arial"/>
                <a:sym typeface="Arial"/>
              </a:rPr>
            </a:br>
            <a:r>
              <a:rPr b="0" i="0" lang="en" sz="1400" u="none" cap="none" strike="noStrike">
                <a:solidFill>
                  <a:schemeClr val="dk1"/>
                </a:solidFill>
                <a:latin typeface="Arial"/>
                <a:ea typeface="Arial"/>
                <a:cs typeface="Arial"/>
                <a:sym typeface="Arial"/>
              </a:rPr>
              <a:t>their demand gen and </a:t>
            </a:r>
            <a:br>
              <a:rPr b="0" i="0" lang="en" sz="1400" u="none" cap="none" strike="noStrike">
                <a:solidFill>
                  <a:schemeClr val="dk1"/>
                </a:solidFill>
                <a:latin typeface="Arial"/>
                <a:ea typeface="Arial"/>
                <a:cs typeface="Arial"/>
                <a:sym typeface="Arial"/>
              </a:rPr>
            </a:br>
            <a:r>
              <a:rPr b="0" i="0" lang="en" sz="1400" u="none" cap="none" strike="noStrike">
                <a:solidFill>
                  <a:schemeClr val="dk1"/>
                </a:solidFill>
                <a:latin typeface="Arial"/>
                <a:ea typeface="Arial"/>
                <a:cs typeface="Arial"/>
                <a:sym typeface="Arial"/>
              </a:rPr>
              <a:t>ABM processes.</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lt1"/>
                </a:solidFill>
                <a:latin typeface="Arial"/>
                <a:ea typeface="Arial"/>
                <a:cs typeface="Arial"/>
                <a:sym typeface="Arial"/>
              </a:rPr>
              <a:t>- Demand Gen Report ABM Benchmark Survey</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7"/>
          <p:cNvSpPr txBox="1"/>
          <p:nvPr/>
        </p:nvSpPr>
        <p:spPr>
          <a:xfrm>
            <a:off x="358250" y="2819503"/>
            <a:ext cx="574200" cy="42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2"/>
                </a:solidFill>
                <a:latin typeface="Work Sans"/>
                <a:ea typeface="Work Sans"/>
                <a:cs typeface="Work Sans"/>
                <a:sym typeface="Work Sans"/>
              </a:rPr>
              <a:t>“”</a:t>
            </a:r>
            <a:br>
              <a:rPr b="0" i="0" lang="en" sz="1600" u="none" cap="none" strike="noStrike">
                <a:solidFill>
                  <a:srgbClr val="000000"/>
                </a:solidFill>
                <a:latin typeface="Work Sans"/>
                <a:ea typeface="Work Sans"/>
                <a:cs typeface="Work Sans"/>
                <a:sym typeface="Work Sans"/>
              </a:rPr>
            </a:br>
            <a:endParaRPr b="0" i="0" sz="1400" u="none" cap="none" strike="noStrike">
              <a:solidFill>
                <a:srgbClr val="000000"/>
              </a:solidFill>
              <a:latin typeface="Work Sans"/>
              <a:ea typeface="Work Sans"/>
              <a:cs typeface="Work Sans"/>
              <a:sym typeface="Work Sans"/>
            </a:endParaRPr>
          </a:p>
        </p:txBody>
      </p:sp>
      <p:cxnSp>
        <p:nvCxnSpPr>
          <p:cNvPr id="144" name="Google Shape;144;p7"/>
          <p:cNvCxnSpPr/>
          <p:nvPr/>
        </p:nvCxnSpPr>
        <p:spPr>
          <a:xfrm>
            <a:off x="834463" y="3090062"/>
            <a:ext cx="2220900" cy="0"/>
          </a:xfrm>
          <a:prstGeom prst="straightConnector1">
            <a:avLst/>
          </a:prstGeom>
          <a:noFill/>
          <a:ln cap="flat" cmpd="sng" w="9525">
            <a:solidFill>
              <a:schemeClr val="dk2"/>
            </a:solidFill>
            <a:prstDash val="solid"/>
            <a:round/>
            <a:headEnd len="sm" w="sm" type="none"/>
            <a:tailEnd len="sm" w="sm" type="none"/>
          </a:ln>
        </p:spPr>
      </p:cxnSp>
      <p:cxnSp>
        <p:nvCxnSpPr>
          <p:cNvPr id="145" name="Google Shape;145;p7"/>
          <p:cNvCxnSpPr/>
          <p:nvPr/>
        </p:nvCxnSpPr>
        <p:spPr>
          <a:xfrm>
            <a:off x="448200" y="4533087"/>
            <a:ext cx="2607300" cy="0"/>
          </a:xfrm>
          <a:prstGeom prst="straightConnector1">
            <a:avLst/>
          </a:prstGeom>
          <a:noFill/>
          <a:ln cap="flat" cmpd="sng" w="9525">
            <a:solidFill>
              <a:schemeClr val="dk2"/>
            </a:solidFill>
            <a:prstDash val="solid"/>
            <a:round/>
            <a:headEnd len="sm" w="sm" type="none"/>
            <a:tailEnd len="sm" w="sm" type="none"/>
          </a:ln>
        </p:spPr>
      </p:cxnSp>
      <p:sp>
        <p:nvSpPr>
          <p:cNvPr id="146" name="Google Shape;146;p7"/>
          <p:cNvSpPr/>
          <p:nvPr/>
        </p:nvSpPr>
        <p:spPr>
          <a:xfrm rot="10800000">
            <a:off x="5196338" y="1683750"/>
            <a:ext cx="2502300" cy="1823700"/>
          </a:xfrm>
          <a:prstGeom prst="triangle">
            <a:avLst>
              <a:gd fmla="val 50151" name="adj"/>
            </a:avLst>
          </a:prstGeom>
          <a:solidFill>
            <a:srgbClr val="FFFFFF">
              <a:alpha val="6862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47" name="Google Shape;147;p7"/>
          <p:cNvSpPr/>
          <p:nvPr/>
        </p:nvSpPr>
        <p:spPr>
          <a:xfrm rot="10800000">
            <a:off x="4707766" y="2241375"/>
            <a:ext cx="1963500" cy="1430100"/>
          </a:xfrm>
          <a:prstGeom prst="triangle">
            <a:avLst>
              <a:gd fmla="val 50151" name="adj"/>
            </a:avLst>
          </a:prstGeom>
          <a:solidFill>
            <a:srgbClr val="FFFFFF">
              <a:alpha val="6862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48" name="Google Shape;148;p7"/>
          <p:cNvSpPr txBox="1"/>
          <p:nvPr/>
        </p:nvSpPr>
        <p:spPr>
          <a:xfrm>
            <a:off x="5757662" y="1866440"/>
            <a:ext cx="1379700" cy="307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Account-based</a:t>
            </a:r>
            <a:endParaRPr b="1" i="0" sz="1200" u="none" cap="none" strike="noStrike">
              <a:solidFill>
                <a:schemeClr val="dk1"/>
              </a:solidFill>
              <a:latin typeface="Arial"/>
              <a:ea typeface="Arial"/>
              <a:cs typeface="Arial"/>
              <a:sym typeface="Arial"/>
            </a:endParaRPr>
          </a:p>
        </p:txBody>
      </p:sp>
      <p:sp>
        <p:nvSpPr>
          <p:cNvPr id="149" name="Google Shape;149;p7"/>
          <p:cNvSpPr txBox="1"/>
          <p:nvPr/>
        </p:nvSpPr>
        <p:spPr>
          <a:xfrm>
            <a:off x="4832113" y="2471250"/>
            <a:ext cx="1714800" cy="24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Demand gen</a:t>
            </a:r>
            <a:endParaRPr b="1" i="0" sz="1200" u="none" cap="none" strike="noStrike">
              <a:solidFill>
                <a:schemeClr val="dk1"/>
              </a:solidFill>
              <a:latin typeface="Arial"/>
              <a:ea typeface="Arial"/>
              <a:cs typeface="Arial"/>
              <a:sym typeface="Arial"/>
            </a:endParaRPr>
          </a:p>
        </p:txBody>
      </p:sp>
      <p:sp>
        <p:nvSpPr>
          <p:cNvPr id="150" name="Google Shape;150;p7"/>
          <p:cNvSpPr txBox="1"/>
          <p:nvPr/>
        </p:nvSpPr>
        <p:spPr>
          <a:xfrm>
            <a:off x="6903680" y="1074147"/>
            <a:ext cx="1669500" cy="654600"/>
          </a:xfrm>
          <a:prstGeom prst="rect">
            <a:avLst/>
          </a:prstGeom>
          <a:noFill/>
          <a:ln>
            <a:noFill/>
          </a:ln>
        </p:spPr>
        <p:txBody>
          <a:bodyPr anchorCtr="0" anchor="t" bIns="0" lIns="0" spcFirstLastPara="1" rIns="0" wrap="square" tIns="0">
            <a:noAutofit/>
          </a:bodyPr>
          <a:lstStyle/>
          <a:p>
            <a:pPr indent="-142875" lvl="0" marL="171450"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Focus on accounts</a:t>
            </a:r>
            <a:endParaRPr b="0" i="0" sz="900" u="none" cap="none" strike="noStrike">
              <a:solidFill>
                <a:schemeClr val="dk1"/>
              </a:solidFill>
              <a:latin typeface="Arial"/>
              <a:ea typeface="Arial"/>
              <a:cs typeface="Arial"/>
              <a:sym typeface="Arial"/>
            </a:endParaRPr>
          </a:p>
          <a:p>
            <a:pPr indent="-142875" lvl="0" marL="171450"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More reliance on outbound</a:t>
            </a:r>
            <a:endParaRPr b="0" i="0" sz="900" u="none" cap="none" strike="noStrike">
              <a:solidFill>
                <a:schemeClr val="dk1"/>
              </a:solidFill>
              <a:latin typeface="Arial"/>
              <a:ea typeface="Arial"/>
              <a:cs typeface="Arial"/>
              <a:sym typeface="Arial"/>
            </a:endParaRPr>
          </a:p>
          <a:p>
            <a:pPr indent="-142875" lvl="0" marL="171450"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Mktg + sales in unison </a:t>
            </a:r>
            <a:endParaRPr b="0" i="0" sz="900" u="none" cap="none" strike="noStrike">
              <a:solidFill>
                <a:schemeClr val="dk1"/>
              </a:solidFill>
              <a:latin typeface="Arial"/>
              <a:ea typeface="Arial"/>
              <a:cs typeface="Arial"/>
              <a:sym typeface="Arial"/>
            </a:endParaRPr>
          </a:p>
        </p:txBody>
      </p:sp>
      <p:sp>
        <p:nvSpPr>
          <p:cNvPr id="151" name="Google Shape;151;p7"/>
          <p:cNvSpPr txBox="1"/>
          <p:nvPr/>
        </p:nvSpPr>
        <p:spPr>
          <a:xfrm>
            <a:off x="4146506" y="3612764"/>
            <a:ext cx="1784400" cy="654600"/>
          </a:xfrm>
          <a:prstGeom prst="rect">
            <a:avLst/>
          </a:prstGeom>
          <a:noFill/>
          <a:ln>
            <a:noFill/>
          </a:ln>
        </p:spPr>
        <p:txBody>
          <a:bodyPr anchorCtr="0" anchor="t" bIns="0" lIns="0" spcFirstLastPara="1" rIns="0" wrap="square" tIns="0">
            <a:noAutofit/>
          </a:bodyPr>
          <a:lstStyle/>
          <a:p>
            <a:pPr indent="-142875" lvl="0" marL="200025"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Focus on individuals</a:t>
            </a:r>
            <a:endParaRPr b="0" i="0" sz="900" u="none" cap="none" strike="noStrike">
              <a:solidFill>
                <a:schemeClr val="dk1"/>
              </a:solidFill>
              <a:latin typeface="Arial"/>
              <a:ea typeface="Arial"/>
              <a:cs typeface="Arial"/>
              <a:sym typeface="Arial"/>
            </a:endParaRPr>
          </a:p>
          <a:p>
            <a:pPr indent="-142875" lvl="0" marL="200025"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More reliance on inbound</a:t>
            </a:r>
            <a:endParaRPr b="0" i="0" sz="900" u="none" cap="none" strike="noStrike">
              <a:solidFill>
                <a:schemeClr val="dk1"/>
              </a:solidFill>
              <a:latin typeface="Arial"/>
              <a:ea typeface="Arial"/>
              <a:cs typeface="Arial"/>
              <a:sym typeface="Arial"/>
            </a:endParaRPr>
          </a:p>
          <a:p>
            <a:pPr indent="-142875" lvl="0" marL="200025" marR="0" rtl="0" algn="l">
              <a:lnSpc>
                <a:spcPct val="115000"/>
              </a:lnSpc>
              <a:spcBef>
                <a:spcPts val="0"/>
              </a:spcBef>
              <a:spcAft>
                <a:spcPts val="0"/>
              </a:spcAft>
              <a:buClr>
                <a:schemeClr val="dk1"/>
              </a:buClr>
              <a:buSzPts val="900"/>
              <a:buFont typeface="Open Sans"/>
              <a:buChar char="●"/>
            </a:pPr>
            <a:r>
              <a:rPr b="0" i="0" lang="en" sz="900" u="none" cap="none" strike="noStrike">
                <a:solidFill>
                  <a:schemeClr val="dk1"/>
                </a:solidFill>
                <a:latin typeface="Arial"/>
                <a:ea typeface="Arial"/>
                <a:cs typeface="Arial"/>
                <a:sym typeface="Arial"/>
              </a:rPr>
              <a:t>Mktg hands leads to sales </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idx="5" type="title"/>
          </p:nvPr>
        </p:nvSpPr>
        <p:spPr>
          <a:xfrm>
            <a:off x="444300" y="1464273"/>
            <a:ext cx="2443500" cy="27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1400">
                <a:latin typeface="Arial"/>
                <a:ea typeface="Arial"/>
                <a:cs typeface="Arial"/>
                <a:sym typeface="Arial"/>
              </a:rPr>
              <a:t>Identify the right accounts</a:t>
            </a:r>
            <a:endParaRPr sz="1400">
              <a:latin typeface="Arial"/>
              <a:ea typeface="Arial"/>
              <a:cs typeface="Arial"/>
              <a:sym typeface="Arial"/>
            </a:endParaRPr>
          </a:p>
        </p:txBody>
      </p:sp>
      <p:sp>
        <p:nvSpPr>
          <p:cNvPr id="157" name="Google Shape;157;p8"/>
          <p:cNvSpPr txBox="1"/>
          <p:nvPr>
            <p:ph idx="1" type="body"/>
          </p:nvPr>
        </p:nvSpPr>
        <p:spPr>
          <a:xfrm>
            <a:off x="444300" y="1961275"/>
            <a:ext cx="2443500" cy="2039100"/>
          </a:xfrm>
          <a:prstGeom prst="rect">
            <a:avLst/>
          </a:prstGeom>
          <a:noFill/>
          <a:ln>
            <a:noFill/>
          </a:ln>
        </p:spPr>
        <p:txBody>
          <a:bodyPr anchorCtr="0" anchor="t" bIns="0" lIns="0" spcFirstLastPara="1" rIns="0" wrap="square" tIns="0">
            <a:noAutofit/>
          </a:bodyPr>
          <a:lstStyle/>
          <a:p>
            <a:pPr indent="-149225" lvl="0" marL="228600" rtl="0" algn="l">
              <a:lnSpc>
                <a:spcPct val="115000"/>
              </a:lnSpc>
              <a:spcBef>
                <a:spcPts val="0"/>
              </a:spcBef>
              <a:spcAft>
                <a:spcPts val="0"/>
              </a:spcAft>
              <a:buSzPts val="1000"/>
              <a:buChar char="●"/>
            </a:pPr>
            <a:r>
              <a:rPr lang="en" sz="1000">
                <a:latin typeface="Arial"/>
                <a:ea typeface="Arial"/>
                <a:cs typeface="Arial"/>
                <a:sym typeface="Arial"/>
              </a:rPr>
              <a:t>Use our data and vendor data to identify our target audience, accounts, and buying committees. </a:t>
            </a:r>
            <a:endParaRPr sz="1000">
              <a:latin typeface="Arial"/>
              <a:ea typeface="Arial"/>
              <a:cs typeface="Arial"/>
              <a:sym typeface="Arial"/>
            </a:endParaRPr>
          </a:p>
          <a:p>
            <a:pPr indent="-149225" lvl="0" marL="228600" rtl="0" algn="l">
              <a:lnSpc>
                <a:spcPct val="115000"/>
              </a:lnSpc>
              <a:spcBef>
                <a:spcPts val="1000"/>
              </a:spcBef>
              <a:spcAft>
                <a:spcPts val="0"/>
              </a:spcAft>
              <a:buSzPts val="1000"/>
              <a:buChar char="●"/>
            </a:pPr>
            <a:r>
              <a:rPr lang="en" sz="1000">
                <a:latin typeface="Arial"/>
                <a:ea typeface="Arial"/>
                <a:cs typeface="Arial"/>
                <a:sym typeface="Arial"/>
              </a:rPr>
              <a:t>Prioritize key accounts based on fit, intent, and engagement signals</a:t>
            </a:r>
            <a:endParaRPr sz="1000">
              <a:latin typeface="Arial"/>
              <a:ea typeface="Arial"/>
              <a:cs typeface="Arial"/>
              <a:sym typeface="Arial"/>
            </a:endParaRPr>
          </a:p>
          <a:p>
            <a:pPr indent="0" lvl="0" marL="457200" rtl="0" algn="l">
              <a:lnSpc>
                <a:spcPct val="115000"/>
              </a:lnSpc>
              <a:spcBef>
                <a:spcPts val="1000"/>
              </a:spcBef>
              <a:spcAft>
                <a:spcPts val="1000"/>
              </a:spcAft>
              <a:buSzPts val="1200"/>
              <a:buNone/>
            </a:pPr>
            <a:r>
              <a:t/>
            </a:r>
            <a:endParaRPr sz="1000">
              <a:latin typeface="Arial"/>
              <a:ea typeface="Arial"/>
              <a:cs typeface="Arial"/>
              <a:sym typeface="Arial"/>
            </a:endParaRPr>
          </a:p>
        </p:txBody>
      </p:sp>
      <p:sp>
        <p:nvSpPr>
          <p:cNvPr id="158" name="Google Shape;158;p8"/>
          <p:cNvSpPr txBox="1"/>
          <p:nvPr>
            <p:ph idx="6" type="title"/>
          </p:nvPr>
        </p:nvSpPr>
        <p:spPr>
          <a:xfrm>
            <a:off x="3353388" y="1464273"/>
            <a:ext cx="2443500" cy="27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Engage across channels</a:t>
            </a:r>
            <a:endParaRPr sz="1400">
              <a:latin typeface="Arial"/>
              <a:ea typeface="Arial"/>
              <a:cs typeface="Arial"/>
              <a:sym typeface="Arial"/>
            </a:endParaRPr>
          </a:p>
        </p:txBody>
      </p:sp>
      <p:sp>
        <p:nvSpPr>
          <p:cNvPr id="159" name="Google Shape;159;p8"/>
          <p:cNvSpPr txBox="1"/>
          <p:nvPr>
            <p:ph idx="2" type="body"/>
          </p:nvPr>
        </p:nvSpPr>
        <p:spPr>
          <a:xfrm>
            <a:off x="3350250" y="1961275"/>
            <a:ext cx="2443500" cy="2039100"/>
          </a:xfrm>
          <a:prstGeom prst="rect">
            <a:avLst/>
          </a:prstGeom>
          <a:noFill/>
          <a:ln>
            <a:noFill/>
          </a:ln>
        </p:spPr>
        <p:txBody>
          <a:bodyPr anchorCtr="0" anchor="t" bIns="0" lIns="0" spcFirstLastPara="1" rIns="0" wrap="square" tIns="0">
            <a:noAutofit/>
          </a:bodyPr>
          <a:lstStyle/>
          <a:p>
            <a:pPr indent="-177800" lvl="0" marL="285750" rtl="0" algn="l">
              <a:lnSpc>
                <a:spcPct val="115000"/>
              </a:lnSpc>
              <a:spcBef>
                <a:spcPts val="0"/>
              </a:spcBef>
              <a:spcAft>
                <a:spcPts val="0"/>
              </a:spcAft>
              <a:buSzPts val="1000"/>
              <a:buChar char="●"/>
            </a:pPr>
            <a:r>
              <a:rPr lang="en" sz="1000">
                <a:latin typeface="Arial"/>
                <a:ea typeface="Arial"/>
                <a:cs typeface="Arial"/>
                <a:sym typeface="Arial"/>
              </a:rPr>
              <a:t>Ensure the right mix of digital ads, email, sales outreach, and direct mail / gifting</a:t>
            </a:r>
            <a:endParaRPr sz="1000">
              <a:latin typeface="Arial"/>
              <a:ea typeface="Arial"/>
              <a:cs typeface="Arial"/>
              <a:sym typeface="Arial"/>
            </a:endParaRPr>
          </a:p>
          <a:p>
            <a:pPr indent="-177800" lvl="0" marL="285750" rtl="0" algn="l">
              <a:lnSpc>
                <a:spcPct val="115000"/>
              </a:lnSpc>
              <a:spcBef>
                <a:spcPts val="1000"/>
              </a:spcBef>
              <a:spcAft>
                <a:spcPts val="0"/>
              </a:spcAft>
              <a:buSzPts val="1000"/>
              <a:buChar char="●"/>
            </a:pPr>
            <a:r>
              <a:rPr lang="en" sz="1000">
                <a:latin typeface="Arial"/>
                <a:ea typeface="Arial"/>
                <a:cs typeface="Arial"/>
                <a:sym typeface="Arial"/>
              </a:rPr>
              <a:t>Run coordinated campaigns with marketing “air cover” for sales outreach</a:t>
            </a:r>
            <a:endParaRPr sz="1000">
              <a:latin typeface="Arial"/>
              <a:ea typeface="Arial"/>
              <a:cs typeface="Arial"/>
              <a:sym typeface="Arial"/>
            </a:endParaRPr>
          </a:p>
          <a:p>
            <a:pPr indent="-177800" lvl="0" marL="285750" rtl="0" algn="l">
              <a:lnSpc>
                <a:spcPct val="115000"/>
              </a:lnSpc>
              <a:spcBef>
                <a:spcPts val="1000"/>
              </a:spcBef>
              <a:spcAft>
                <a:spcPts val="1000"/>
              </a:spcAft>
              <a:buSzPts val="1000"/>
              <a:buChar char="●"/>
            </a:pPr>
            <a:r>
              <a:rPr lang="en" sz="1000">
                <a:latin typeface="Arial"/>
                <a:ea typeface="Arial"/>
                <a:cs typeface="Arial"/>
                <a:sym typeface="Arial"/>
              </a:rPr>
              <a:t>Customize web experiences for visitors from target accounts and use custom email signature CTAs</a:t>
            </a:r>
            <a:endParaRPr sz="1000">
              <a:latin typeface="Arial"/>
              <a:ea typeface="Arial"/>
              <a:cs typeface="Arial"/>
              <a:sym typeface="Arial"/>
            </a:endParaRPr>
          </a:p>
        </p:txBody>
      </p:sp>
      <p:sp>
        <p:nvSpPr>
          <p:cNvPr id="160" name="Google Shape;160;p8"/>
          <p:cNvSpPr txBox="1"/>
          <p:nvPr>
            <p:ph type="title"/>
          </p:nvPr>
        </p:nvSpPr>
        <p:spPr>
          <a:xfrm>
            <a:off x="6256200" y="1464273"/>
            <a:ext cx="2443500" cy="279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400">
                <a:latin typeface="Arial"/>
                <a:ea typeface="Arial"/>
                <a:cs typeface="Arial"/>
                <a:sym typeface="Arial"/>
              </a:rPr>
              <a:t>Measure results</a:t>
            </a:r>
            <a:endParaRPr sz="1400">
              <a:latin typeface="Arial"/>
              <a:ea typeface="Arial"/>
              <a:cs typeface="Arial"/>
              <a:sym typeface="Arial"/>
            </a:endParaRPr>
          </a:p>
        </p:txBody>
      </p:sp>
      <p:sp>
        <p:nvSpPr>
          <p:cNvPr id="161" name="Google Shape;161;p8"/>
          <p:cNvSpPr txBox="1"/>
          <p:nvPr>
            <p:ph idx="3" type="body"/>
          </p:nvPr>
        </p:nvSpPr>
        <p:spPr>
          <a:xfrm>
            <a:off x="6240725" y="1961275"/>
            <a:ext cx="2443500" cy="2039100"/>
          </a:xfrm>
          <a:prstGeom prst="rect">
            <a:avLst/>
          </a:prstGeom>
          <a:noFill/>
          <a:ln>
            <a:noFill/>
          </a:ln>
        </p:spPr>
        <p:txBody>
          <a:bodyPr anchorCtr="0" anchor="t" bIns="0" lIns="0" spcFirstLastPara="1" rIns="0" wrap="square" tIns="0">
            <a:noAutofit/>
          </a:bodyPr>
          <a:lstStyle/>
          <a:p>
            <a:pPr indent="-149225" lvl="0" marL="228600" rtl="0" algn="l">
              <a:lnSpc>
                <a:spcPct val="115000"/>
              </a:lnSpc>
              <a:spcBef>
                <a:spcPts val="0"/>
              </a:spcBef>
              <a:spcAft>
                <a:spcPts val="0"/>
              </a:spcAft>
              <a:buSzPts val="1000"/>
              <a:buChar char="●"/>
            </a:pPr>
            <a:r>
              <a:rPr lang="en" sz="1000">
                <a:latin typeface="Arial"/>
                <a:ea typeface="Arial"/>
                <a:cs typeface="Arial"/>
                <a:sym typeface="Arial"/>
              </a:rPr>
              <a:t>Not abandoning metrics like new contacts or MQLs. Lead volume and quality is still important.</a:t>
            </a:r>
            <a:endParaRPr sz="1000">
              <a:latin typeface="Arial"/>
              <a:ea typeface="Arial"/>
              <a:cs typeface="Arial"/>
              <a:sym typeface="Arial"/>
            </a:endParaRPr>
          </a:p>
          <a:p>
            <a:pPr indent="-149225" lvl="0" marL="228600" rtl="0" algn="l">
              <a:lnSpc>
                <a:spcPct val="115000"/>
              </a:lnSpc>
              <a:spcBef>
                <a:spcPts val="1000"/>
              </a:spcBef>
              <a:spcAft>
                <a:spcPts val="0"/>
              </a:spcAft>
              <a:buSzPts val="1000"/>
              <a:buChar char="●"/>
            </a:pPr>
            <a:r>
              <a:rPr lang="en" sz="1000">
                <a:latin typeface="Arial"/>
                <a:ea typeface="Arial"/>
                <a:cs typeface="Arial"/>
                <a:sym typeface="Arial"/>
              </a:rPr>
              <a:t>Will also track leads *from our TAL* as a subset of total leads generated</a:t>
            </a:r>
            <a:endParaRPr sz="1000">
              <a:latin typeface="Arial"/>
              <a:ea typeface="Arial"/>
              <a:cs typeface="Arial"/>
              <a:sym typeface="Arial"/>
            </a:endParaRPr>
          </a:p>
          <a:p>
            <a:pPr indent="-149225" lvl="0" marL="228600" rtl="0" algn="l">
              <a:lnSpc>
                <a:spcPct val="115000"/>
              </a:lnSpc>
              <a:spcBef>
                <a:spcPts val="1000"/>
              </a:spcBef>
              <a:spcAft>
                <a:spcPts val="1000"/>
              </a:spcAft>
              <a:buSzPts val="1000"/>
              <a:buChar char="●"/>
            </a:pPr>
            <a:r>
              <a:rPr lang="en" sz="1000">
                <a:latin typeface="Arial"/>
                <a:ea typeface="Arial"/>
                <a:cs typeface="Arial"/>
                <a:sym typeface="Arial"/>
              </a:rPr>
              <a:t>Look at account progression for TAL, and opportunities influenced by account-based programs</a:t>
            </a:r>
            <a:endParaRPr sz="1000">
              <a:latin typeface="Arial"/>
              <a:ea typeface="Arial"/>
              <a:cs typeface="Arial"/>
              <a:sym typeface="Arial"/>
            </a:endParaRPr>
          </a:p>
        </p:txBody>
      </p:sp>
      <p:cxnSp>
        <p:nvCxnSpPr>
          <p:cNvPr id="162" name="Google Shape;162;p8"/>
          <p:cNvCxnSpPr/>
          <p:nvPr/>
        </p:nvCxnSpPr>
        <p:spPr>
          <a:xfrm>
            <a:off x="444300" y="1758713"/>
            <a:ext cx="2425500" cy="0"/>
          </a:xfrm>
          <a:prstGeom prst="straightConnector1">
            <a:avLst/>
          </a:prstGeom>
          <a:noFill/>
          <a:ln cap="flat" cmpd="sng" w="9525">
            <a:solidFill>
              <a:schemeClr val="dk2"/>
            </a:solidFill>
            <a:prstDash val="solid"/>
            <a:round/>
            <a:headEnd len="sm" w="sm" type="none"/>
            <a:tailEnd len="sm" w="sm" type="none"/>
          </a:ln>
        </p:spPr>
      </p:cxnSp>
      <p:cxnSp>
        <p:nvCxnSpPr>
          <p:cNvPr id="163" name="Google Shape;163;p8"/>
          <p:cNvCxnSpPr/>
          <p:nvPr/>
        </p:nvCxnSpPr>
        <p:spPr>
          <a:xfrm>
            <a:off x="3362675" y="1758713"/>
            <a:ext cx="2425500" cy="0"/>
          </a:xfrm>
          <a:prstGeom prst="straightConnector1">
            <a:avLst/>
          </a:prstGeom>
          <a:noFill/>
          <a:ln cap="flat" cmpd="sng" w="9525">
            <a:solidFill>
              <a:schemeClr val="dk2"/>
            </a:solidFill>
            <a:prstDash val="solid"/>
            <a:round/>
            <a:headEnd len="sm" w="sm" type="none"/>
            <a:tailEnd len="sm" w="sm" type="none"/>
          </a:ln>
        </p:spPr>
      </p:cxnSp>
      <p:cxnSp>
        <p:nvCxnSpPr>
          <p:cNvPr id="164" name="Google Shape;164;p8"/>
          <p:cNvCxnSpPr/>
          <p:nvPr/>
        </p:nvCxnSpPr>
        <p:spPr>
          <a:xfrm>
            <a:off x="6258720" y="1758713"/>
            <a:ext cx="2425500" cy="0"/>
          </a:xfrm>
          <a:prstGeom prst="straightConnector1">
            <a:avLst/>
          </a:prstGeom>
          <a:noFill/>
          <a:ln cap="flat" cmpd="sng" w="9525">
            <a:solidFill>
              <a:schemeClr val="dk2"/>
            </a:solidFill>
            <a:prstDash val="solid"/>
            <a:round/>
            <a:headEnd len="sm" w="sm" type="none"/>
            <a:tailEnd len="sm" w="sm" type="none"/>
          </a:ln>
        </p:spPr>
      </p:cxnSp>
      <p:sp>
        <p:nvSpPr>
          <p:cNvPr id="165" name="Google Shape;165;p8"/>
          <p:cNvSpPr txBox="1"/>
          <p:nvPr>
            <p:ph idx="6" type="title"/>
          </p:nvPr>
        </p:nvSpPr>
        <p:spPr>
          <a:xfrm>
            <a:off x="441150" y="377968"/>
            <a:ext cx="8246100" cy="393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n" sz="2500">
                <a:latin typeface="Arial"/>
                <a:ea typeface="Arial"/>
                <a:cs typeface="Arial"/>
                <a:sym typeface="Arial"/>
              </a:rPr>
              <a:t>Building an account-based program</a:t>
            </a:r>
            <a:endParaRPr sz="2500">
              <a:latin typeface="Arial"/>
              <a:ea typeface="Arial"/>
              <a:cs typeface="Arial"/>
              <a:sym typeface="Arial"/>
            </a:endParaRPr>
          </a:p>
        </p:txBody>
      </p:sp>
      <p:sp>
        <p:nvSpPr>
          <p:cNvPr id="166" name="Google Shape;166;p8"/>
          <p:cNvSpPr/>
          <p:nvPr/>
        </p:nvSpPr>
        <p:spPr>
          <a:xfrm>
            <a:off x="440235" y="1174691"/>
            <a:ext cx="161100" cy="221400"/>
          </a:xfrm>
          <a:custGeom>
            <a:rect b="b" l="l" r="r" t="t"/>
            <a:pathLst>
              <a:path extrusionOk="0" h="120000" w="12000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999999"/>
              </a:solidFill>
              <a:latin typeface="Calibri"/>
              <a:ea typeface="Calibri"/>
              <a:cs typeface="Calibri"/>
              <a:sym typeface="Calibri"/>
            </a:endParaRPr>
          </a:p>
        </p:txBody>
      </p:sp>
      <p:sp>
        <p:nvSpPr>
          <p:cNvPr id="167" name="Google Shape;167;p8"/>
          <p:cNvSpPr/>
          <p:nvPr/>
        </p:nvSpPr>
        <p:spPr>
          <a:xfrm>
            <a:off x="3362675" y="1184890"/>
            <a:ext cx="220500" cy="201000"/>
          </a:xfrm>
          <a:custGeom>
            <a:rect b="b" l="l" r="r" t="t"/>
            <a:pathLst>
              <a:path extrusionOk="0" h="120000" w="120000">
                <a:moveTo>
                  <a:pt x="95455" y="69000"/>
                </a:moveTo>
                <a:cubicBezTo>
                  <a:pt x="90933" y="69000"/>
                  <a:pt x="87272" y="64966"/>
                  <a:pt x="87272" y="60000"/>
                </a:cubicBezTo>
                <a:cubicBezTo>
                  <a:pt x="87272" y="55033"/>
                  <a:pt x="90933" y="51000"/>
                  <a:pt x="95455" y="51000"/>
                </a:cubicBezTo>
                <a:cubicBezTo>
                  <a:pt x="99972" y="51000"/>
                  <a:pt x="103638" y="55033"/>
                  <a:pt x="103638" y="60000"/>
                </a:cubicBezTo>
                <a:cubicBezTo>
                  <a:pt x="103638" y="64966"/>
                  <a:pt x="99972" y="69000"/>
                  <a:pt x="95455" y="69000"/>
                </a:cubicBezTo>
                <a:moveTo>
                  <a:pt x="117272" y="57000"/>
                </a:moveTo>
                <a:lnTo>
                  <a:pt x="108816" y="57000"/>
                </a:lnTo>
                <a:cubicBezTo>
                  <a:pt x="107555" y="50155"/>
                  <a:pt x="102050" y="45000"/>
                  <a:pt x="95455" y="45000"/>
                </a:cubicBezTo>
                <a:cubicBezTo>
                  <a:pt x="88855" y="45000"/>
                  <a:pt x="83355" y="50155"/>
                  <a:pt x="82094" y="57000"/>
                </a:cubicBezTo>
                <a:lnTo>
                  <a:pt x="2727" y="57000"/>
                </a:lnTo>
                <a:cubicBezTo>
                  <a:pt x="1222" y="57000"/>
                  <a:pt x="0" y="58344"/>
                  <a:pt x="0" y="60000"/>
                </a:cubicBezTo>
                <a:cubicBezTo>
                  <a:pt x="0" y="61655"/>
                  <a:pt x="1222" y="63000"/>
                  <a:pt x="2727" y="63000"/>
                </a:cubicBezTo>
                <a:lnTo>
                  <a:pt x="82094" y="63000"/>
                </a:lnTo>
                <a:cubicBezTo>
                  <a:pt x="83355" y="69844"/>
                  <a:pt x="88855" y="75000"/>
                  <a:pt x="95455" y="75000"/>
                </a:cubicBezTo>
                <a:cubicBezTo>
                  <a:pt x="102050" y="75000"/>
                  <a:pt x="107555" y="69844"/>
                  <a:pt x="108816" y="63000"/>
                </a:cubicBezTo>
                <a:lnTo>
                  <a:pt x="117272" y="63000"/>
                </a:lnTo>
                <a:cubicBezTo>
                  <a:pt x="118777" y="63000"/>
                  <a:pt x="120000" y="61655"/>
                  <a:pt x="120000" y="60000"/>
                </a:cubicBezTo>
                <a:cubicBezTo>
                  <a:pt x="120000" y="58344"/>
                  <a:pt x="118777" y="57000"/>
                  <a:pt x="117272" y="57000"/>
                </a:cubicBezTo>
                <a:moveTo>
                  <a:pt x="30000" y="6000"/>
                </a:moveTo>
                <a:cubicBezTo>
                  <a:pt x="34522" y="6000"/>
                  <a:pt x="38183" y="10033"/>
                  <a:pt x="38183" y="15000"/>
                </a:cubicBezTo>
                <a:cubicBezTo>
                  <a:pt x="38183" y="19972"/>
                  <a:pt x="34522" y="24000"/>
                  <a:pt x="30000" y="24000"/>
                </a:cubicBezTo>
                <a:cubicBezTo>
                  <a:pt x="25477" y="24000"/>
                  <a:pt x="21816" y="19972"/>
                  <a:pt x="21816" y="15000"/>
                </a:cubicBezTo>
                <a:cubicBezTo>
                  <a:pt x="21816" y="10033"/>
                  <a:pt x="25477" y="6000"/>
                  <a:pt x="30000" y="6000"/>
                </a:cubicBezTo>
                <a:moveTo>
                  <a:pt x="2727" y="18000"/>
                </a:moveTo>
                <a:lnTo>
                  <a:pt x="16638" y="18000"/>
                </a:lnTo>
                <a:cubicBezTo>
                  <a:pt x="17900" y="24844"/>
                  <a:pt x="23405" y="30000"/>
                  <a:pt x="30000" y="30000"/>
                </a:cubicBezTo>
                <a:cubicBezTo>
                  <a:pt x="36594" y="30000"/>
                  <a:pt x="42100" y="24844"/>
                  <a:pt x="43361" y="18000"/>
                </a:cubicBezTo>
                <a:lnTo>
                  <a:pt x="117272" y="18000"/>
                </a:lnTo>
                <a:cubicBezTo>
                  <a:pt x="118777" y="18000"/>
                  <a:pt x="120000" y="16661"/>
                  <a:pt x="120000" y="15000"/>
                </a:cubicBezTo>
                <a:cubicBezTo>
                  <a:pt x="120000" y="13344"/>
                  <a:pt x="118777" y="12000"/>
                  <a:pt x="117272" y="12000"/>
                </a:cubicBezTo>
                <a:lnTo>
                  <a:pt x="43361" y="12000"/>
                </a:lnTo>
                <a:cubicBezTo>
                  <a:pt x="42100" y="5155"/>
                  <a:pt x="36594" y="0"/>
                  <a:pt x="30000" y="0"/>
                </a:cubicBezTo>
                <a:cubicBezTo>
                  <a:pt x="23405" y="0"/>
                  <a:pt x="17900" y="5155"/>
                  <a:pt x="16638" y="12000"/>
                </a:cubicBezTo>
                <a:lnTo>
                  <a:pt x="2727" y="12000"/>
                </a:lnTo>
                <a:cubicBezTo>
                  <a:pt x="1222" y="12000"/>
                  <a:pt x="0" y="13344"/>
                  <a:pt x="0" y="15000"/>
                </a:cubicBezTo>
                <a:cubicBezTo>
                  <a:pt x="0" y="16661"/>
                  <a:pt x="1222" y="18000"/>
                  <a:pt x="2727" y="18000"/>
                </a:cubicBezTo>
                <a:moveTo>
                  <a:pt x="51816" y="113994"/>
                </a:moveTo>
                <a:cubicBezTo>
                  <a:pt x="47300" y="113994"/>
                  <a:pt x="43638" y="109966"/>
                  <a:pt x="43638" y="104994"/>
                </a:cubicBezTo>
                <a:cubicBezTo>
                  <a:pt x="43638" y="100027"/>
                  <a:pt x="47300" y="95994"/>
                  <a:pt x="51816" y="95994"/>
                </a:cubicBezTo>
                <a:cubicBezTo>
                  <a:pt x="56338" y="95994"/>
                  <a:pt x="60000" y="100027"/>
                  <a:pt x="60000" y="104994"/>
                </a:cubicBezTo>
                <a:cubicBezTo>
                  <a:pt x="60000" y="109966"/>
                  <a:pt x="56338" y="113994"/>
                  <a:pt x="51816" y="113994"/>
                </a:cubicBezTo>
                <a:moveTo>
                  <a:pt x="117272" y="101994"/>
                </a:moveTo>
                <a:lnTo>
                  <a:pt x="65177" y="101994"/>
                </a:lnTo>
                <a:cubicBezTo>
                  <a:pt x="63916" y="95150"/>
                  <a:pt x="58416" y="89994"/>
                  <a:pt x="51816" y="89994"/>
                </a:cubicBezTo>
                <a:cubicBezTo>
                  <a:pt x="45222" y="89994"/>
                  <a:pt x="39722" y="95150"/>
                  <a:pt x="38455" y="101994"/>
                </a:cubicBezTo>
                <a:lnTo>
                  <a:pt x="2727" y="101994"/>
                </a:lnTo>
                <a:cubicBezTo>
                  <a:pt x="1222" y="101994"/>
                  <a:pt x="0" y="103338"/>
                  <a:pt x="0" y="104994"/>
                </a:cubicBezTo>
                <a:cubicBezTo>
                  <a:pt x="0" y="106655"/>
                  <a:pt x="1222" y="107994"/>
                  <a:pt x="2727" y="107994"/>
                </a:cubicBezTo>
                <a:lnTo>
                  <a:pt x="38455" y="107994"/>
                </a:lnTo>
                <a:cubicBezTo>
                  <a:pt x="39722" y="114844"/>
                  <a:pt x="45222" y="120000"/>
                  <a:pt x="51816" y="120000"/>
                </a:cubicBezTo>
                <a:cubicBezTo>
                  <a:pt x="58416" y="120000"/>
                  <a:pt x="63916" y="114844"/>
                  <a:pt x="65177" y="107994"/>
                </a:cubicBezTo>
                <a:lnTo>
                  <a:pt x="117272" y="107994"/>
                </a:lnTo>
                <a:cubicBezTo>
                  <a:pt x="118777" y="107994"/>
                  <a:pt x="120000" y="106655"/>
                  <a:pt x="120000" y="104994"/>
                </a:cubicBezTo>
                <a:cubicBezTo>
                  <a:pt x="120000" y="103338"/>
                  <a:pt x="118777" y="101994"/>
                  <a:pt x="117272" y="101994"/>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168" name="Google Shape;168;p8"/>
          <p:cNvSpPr/>
          <p:nvPr/>
        </p:nvSpPr>
        <p:spPr>
          <a:xfrm>
            <a:off x="6258714" y="1194947"/>
            <a:ext cx="220500" cy="180900"/>
          </a:xfrm>
          <a:custGeom>
            <a:rect b="b" l="l" r="r" t="t"/>
            <a:pathLst>
              <a:path extrusionOk="0" h="120000" w="120000">
                <a:moveTo>
                  <a:pt x="114544" y="113333"/>
                </a:moveTo>
                <a:lnTo>
                  <a:pt x="103638" y="113333"/>
                </a:lnTo>
                <a:lnTo>
                  <a:pt x="103638" y="6666"/>
                </a:lnTo>
                <a:lnTo>
                  <a:pt x="114544" y="6666"/>
                </a:lnTo>
                <a:cubicBezTo>
                  <a:pt x="114544" y="6666"/>
                  <a:pt x="114544" y="113333"/>
                  <a:pt x="114544" y="113333"/>
                </a:cubicBezTo>
                <a:close/>
                <a:moveTo>
                  <a:pt x="117272" y="0"/>
                </a:moveTo>
                <a:lnTo>
                  <a:pt x="100911" y="0"/>
                </a:lnTo>
                <a:cubicBezTo>
                  <a:pt x="99405" y="0"/>
                  <a:pt x="98183" y="1494"/>
                  <a:pt x="98183" y="3333"/>
                </a:cubicBezTo>
                <a:lnTo>
                  <a:pt x="98183" y="116666"/>
                </a:lnTo>
                <a:cubicBezTo>
                  <a:pt x="98183" y="118511"/>
                  <a:pt x="99405" y="120000"/>
                  <a:pt x="100911" y="120000"/>
                </a:cubicBezTo>
                <a:lnTo>
                  <a:pt x="117272" y="120000"/>
                </a:lnTo>
                <a:cubicBezTo>
                  <a:pt x="118777" y="120000"/>
                  <a:pt x="120000" y="118511"/>
                  <a:pt x="120000" y="116666"/>
                </a:cubicBezTo>
                <a:lnTo>
                  <a:pt x="120000" y="3333"/>
                </a:lnTo>
                <a:cubicBezTo>
                  <a:pt x="120000" y="1494"/>
                  <a:pt x="118777" y="0"/>
                  <a:pt x="117272" y="0"/>
                </a:cubicBezTo>
                <a:moveTo>
                  <a:pt x="49088" y="113333"/>
                </a:moveTo>
                <a:lnTo>
                  <a:pt x="38183" y="113333"/>
                </a:lnTo>
                <a:lnTo>
                  <a:pt x="38183" y="20000"/>
                </a:lnTo>
                <a:lnTo>
                  <a:pt x="49088" y="20000"/>
                </a:lnTo>
                <a:cubicBezTo>
                  <a:pt x="49088" y="20000"/>
                  <a:pt x="49088" y="113333"/>
                  <a:pt x="49088" y="113333"/>
                </a:cubicBezTo>
                <a:close/>
                <a:moveTo>
                  <a:pt x="51816" y="13333"/>
                </a:moveTo>
                <a:lnTo>
                  <a:pt x="35455" y="13333"/>
                </a:lnTo>
                <a:cubicBezTo>
                  <a:pt x="33950" y="13333"/>
                  <a:pt x="32727" y="14827"/>
                  <a:pt x="32727" y="16666"/>
                </a:cubicBezTo>
                <a:lnTo>
                  <a:pt x="32727" y="116666"/>
                </a:lnTo>
                <a:cubicBezTo>
                  <a:pt x="32727" y="118511"/>
                  <a:pt x="33950" y="120000"/>
                  <a:pt x="35455" y="120000"/>
                </a:cubicBezTo>
                <a:lnTo>
                  <a:pt x="51816" y="120000"/>
                </a:lnTo>
                <a:cubicBezTo>
                  <a:pt x="53322" y="120000"/>
                  <a:pt x="54544" y="118511"/>
                  <a:pt x="54544" y="116666"/>
                </a:cubicBezTo>
                <a:lnTo>
                  <a:pt x="54544" y="16666"/>
                </a:lnTo>
                <a:cubicBezTo>
                  <a:pt x="54544" y="14827"/>
                  <a:pt x="53322" y="13333"/>
                  <a:pt x="51816" y="13333"/>
                </a:cubicBezTo>
                <a:moveTo>
                  <a:pt x="81816" y="113333"/>
                </a:moveTo>
                <a:lnTo>
                  <a:pt x="70911" y="113333"/>
                </a:lnTo>
                <a:lnTo>
                  <a:pt x="70911" y="60000"/>
                </a:lnTo>
                <a:lnTo>
                  <a:pt x="81816" y="60000"/>
                </a:lnTo>
                <a:cubicBezTo>
                  <a:pt x="81816" y="60000"/>
                  <a:pt x="81816" y="113333"/>
                  <a:pt x="81816" y="113333"/>
                </a:cubicBezTo>
                <a:close/>
                <a:moveTo>
                  <a:pt x="84544" y="53333"/>
                </a:moveTo>
                <a:lnTo>
                  <a:pt x="68183" y="53333"/>
                </a:lnTo>
                <a:cubicBezTo>
                  <a:pt x="66677" y="53333"/>
                  <a:pt x="65455" y="54827"/>
                  <a:pt x="65455" y="56666"/>
                </a:cubicBezTo>
                <a:lnTo>
                  <a:pt x="65455" y="116666"/>
                </a:lnTo>
                <a:cubicBezTo>
                  <a:pt x="65455" y="118511"/>
                  <a:pt x="66677" y="120000"/>
                  <a:pt x="68183" y="120000"/>
                </a:cubicBezTo>
                <a:lnTo>
                  <a:pt x="84544" y="120000"/>
                </a:lnTo>
                <a:cubicBezTo>
                  <a:pt x="86050" y="120000"/>
                  <a:pt x="87272" y="118511"/>
                  <a:pt x="87272" y="116666"/>
                </a:cubicBezTo>
                <a:lnTo>
                  <a:pt x="87272" y="56666"/>
                </a:lnTo>
                <a:cubicBezTo>
                  <a:pt x="87272" y="54827"/>
                  <a:pt x="86050" y="53333"/>
                  <a:pt x="84544" y="53333"/>
                </a:cubicBezTo>
                <a:moveTo>
                  <a:pt x="16361" y="113333"/>
                </a:moveTo>
                <a:lnTo>
                  <a:pt x="5455" y="113333"/>
                </a:lnTo>
                <a:lnTo>
                  <a:pt x="5455" y="80000"/>
                </a:lnTo>
                <a:lnTo>
                  <a:pt x="16361" y="80000"/>
                </a:lnTo>
                <a:cubicBezTo>
                  <a:pt x="16361" y="80000"/>
                  <a:pt x="16361" y="113333"/>
                  <a:pt x="16361" y="113333"/>
                </a:cubicBezTo>
                <a:close/>
                <a:moveTo>
                  <a:pt x="19088" y="73333"/>
                </a:moveTo>
                <a:lnTo>
                  <a:pt x="2727" y="73333"/>
                </a:lnTo>
                <a:cubicBezTo>
                  <a:pt x="1222" y="73333"/>
                  <a:pt x="0" y="74827"/>
                  <a:pt x="0" y="76666"/>
                </a:cubicBezTo>
                <a:lnTo>
                  <a:pt x="0" y="116666"/>
                </a:lnTo>
                <a:cubicBezTo>
                  <a:pt x="0" y="118511"/>
                  <a:pt x="1222" y="120000"/>
                  <a:pt x="2727" y="120000"/>
                </a:cubicBezTo>
                <a:lnTo>
                  <a:pt x="19088" y="120000"/>
                </a:lnTo>
                <a:cubicBezTo>
                  <a:pt x="20594" y="120000"/>
                  <a:pt x="21816" y="118511"/>
                  <a:pt x="21816" y="116666"/>
                </a:cubicBezTo>
                <a:lnTo>
                  <a:pt x="21816" y="76666"/>
                </a:lnTo>
                <a:cubicBezTo>
                  <a:pt x="21816" y="74827"/>
                  <a:pt x="20594" y="73333"/>
                  <a:pt x="19088" y="73333"/>
                </a:cubicBezTo>
              </a:path>
            </a:pathLst>
          </a:custGeom>
          <a:solidFill>
            <a:srgbClr val="3C4858"/>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04BF74"/>
              </a:solidFill>
              <a:latin typeface="Calibri"/>
              <a:ea typeface="Calibri"/>
              <a:cs typeface="Calibri"/>
              <a:sym typeface="Calibri"/>
            </a:endParaRPr>
          </a:p>
        </p:txBody>
      </p:sp>
      <p:sp>
        <p:nvSpPr>
          <p:cNvPr id="169" name="Google Shape;169;p8"/>
          <p:cNvSpPr txBox="1"/>
          <p:nvPr/>
        </p:nvSpPr>
        <p:spPr>
          <a:xfrm>
            <a:off x="0" y="-7864"/>
            <a:ext cx="9144000" cy="3207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 sz="800" u="sng" cap="none" strike="noStrike">
                <a:solidFill>
                  <a:schemeClr val="dk1"/>
                </a:solidFill>
                <a:latin typeface="Arial"/>
                <a:ea typeface="Arial"/>
                <a:cs typeface="Arial"/>
                <a:sym typeface="Arial"/>
              </a:rPr>
              <a:t>How to use this slide:</a:t>
            </a:r>
            <a:r>
              <a:rPr b="0" i="0" lang="en" sz="800" u="none" cap="none" strike="noStrike">
                <a:solidFill>
                  <a:schemeClr val="dk1"/>
                </a:solidFill>
                <a:latin typeface="Arial"/>
                <a:ea typeface="Arial"/>
                <a:cs typeface="Arial"/>
                <a:sym typeface="Arial"/>
              </a:rPr>
              <a:t> Set the stage for your full ABM framework, from building your target account list to measuring the results of your programs.</a:t>
            </a:r>
            <a:endParaRPr b="0" i="1" sz="800" u="none" cap="none" strike="noStrike">
              <a:solidFill>
                <a:schemeClr val="dk1"/>
              </a:solidFill>
              <a:latin typeface="Arial"/>
              <a:ea typeface="Arial"/>
              <a:cs typeface="Arial"/>
              <a:sym typeface="Arial"/>
            </a:endParaRPr>
          </a:p>
        </p:txBody>
      </p:sp>
      <p:cxnSp>
        <p:nvCxnSpPr>
          <p:cNvPr id="170" name="Google Shape;170;p8"/>
          <p:cNvCxnSpPr/>
          <p:nvPr/>
        </p:nvCxnSpPr>
        <p:spPr>
          <a:xfrm>
            <a:off x="596975" y="1375850"/>
            <a:ext cx="2272500" cy="0"/>
          </a:xfrm>
          <a:prstGeom prst="straightConnector1">
            <a:avLst/>
          </a:prstGeom>
          <a:noFill/>
          <a:ln cap="flat" cmpd="sng" w="9525">
            <a:solidFill>
              <a:schemeClr val="dk2"/>
            </a:solidFill>
            <a:prstDash val="solid"/>
            <a:round/>
            <a:headEnd len="sm" w="sm" type="none"/>
            <a:tailEnd len="sm" w="sm" type="none"/>
          </a:ln>
        </p:spPr>
      </p:cxnSp>
      <p:cxnSp>
        <p:nvCxnSpPr>
          <p:cNvPr id="171" name="Google Shape;171;p8"/>
          <p:cNvCxnSpPr/>
          <p:nvPr/>
        </p:nvCxnSpPr>
        <p:spPr>
          <a:xfrm>
            <a:off x="3643675" y="1375850"/>
            <a:ext cx="2139900" cy="0"/>
          </a:xfrm>
          <a:prstGeom prst="straightConnector1">
            <a:avLst/>
          </a:prstGeom>
          <a:noFill/>
          <a:ln cap="flat" cmpd="sng" w="9525">
            <a:solidFill>
              <a:schemeClr val="dk2"/>
            </a:solidFill>
            <a:prstDash val="solid"/>
            <a:round/>
            <a:headEnd len="sm" w="sm" type="none"/>
            <a:tailEnd len="sm" w="sm" type="none"/>
          </a:ln>
        </p:spPr>
      </p:cxnSp>
      <p:cxnSp>
        <p:nvCxnSpPr>
          <p:cNvPr id="172" name="Google Shape;172;p8"/>
          <p:cNvCxnSpPr/>
          <p:nvPr/>
        </p:nvCxnSpPr>
        <p:spPr>
          <a:xfrm>
            <a:off x="6544325" y="1375850"/>
            <a:ext cx="21399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724650" y="1887145"/>
            <a:ext cx="7694700" cy="533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500"/>
              <a:buNone/>
            </a:pPr>
            <a:r>
              <a:rPr lang="en" sz="4000">
                <a:latin typeface="Arial"/>
                <a:ea typeface="Arial"/>
                <a:cs typeface="Arial"/>
                <a:sym typeface="Arial"/>
              </a:rPr>
              <a:t>Identifying our audience</a:t>
            </a:r>
            <a:endParaRPr sz="4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llWorks Master Deck 2019">
  <a:themeElements>
    <a:clrScheme name="Simple Light">
      <a:dk1>
        <a:srgbClr val="3C4858"/>
      </a:dk1>
      <a:lt1>
        <a:srgbClr val="8492A6"/>
      </a:lt1>
      <a:dk2>
        <a:srgbClr val="BCCBE0"/>
      </a:dk2>
      <a:lt2>
        <a:srgbClr val="E5E9F2"/>
      </a:lt2>
      <a:accent1>
        <a:srgbClr val="05D280"/>
      </a:accent1>
      <a:accent2>
        <a:srgbClr val="04BF74"/>
      </a:accent2>
      <a:accent3>
        <a:srgbClr val="00D6EF"/>
      </a:accent3>
      <a:accent4>
        <a:srgbClr val="6972C2"/>
      </a:accent4>
      <a:accent5>
        <a:srgbClr val="FFDC40"/>
      </a:accent5>
      <a:accent6>
        <a:srgbClr val="FF7364"/>
      </a:accent6>
      <a:hlink>
        <a:srgbClr val="00D6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